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tags/tag3.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6"/>
    <p:sldMasterId id="2147483937" r:id="rId7"/>
  </p:sldMasterIdLst>
  <p:notesMasterIdLst>
    <p:notesMasterId r:id="rId21"/>
  </p:notesMasterIdLst>
  <p:handoutMasterIdLst>
    <p:handoutMasterId r:id="rId22"/>
  </p:handoutMasterIdLst>
  <p:sldIdLst>
    <p:sldId id="327" r:id="rId8"/>
    <p:sldId id="331" r:id="rId9"/>
    <p:sldId id="332" r:id="rId10"/>
    <p:sldId id="330" r:id="rId11"/>
    <p:sldId id="273" r:id="rId12"/>
    <p:sldId id="312" r:id="rId13"/>
    <p:sldId id="298" r:id="rId14"/>
    <p:sldId id="299" r:id="rId15"/>
    <p:sldId id="326" r:id="rId16"/>
    <p:sldId id="322" r:id="rId17"/>
    <p:sldId id="318" r:id="rId18"/>
    <p:sldId id="297" r:id="rId19"/>
    <p:sldId id="333" r:id="rId20"/>
  </p:sldIdLst>
  <p:sldSz cx="9144000" cy="6858000" type="screen4x3"/>
  <p:notesSz cx="6669088" cy="9872663"/>
  <p:defaultTextStyle>
    <a:defPPr>
      <a:defRPr lang="nl-NL"/>
    </a:defPPr>
    <a:lvl1pPr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Fontys Frutiger" panose="00000400000000000000" pitchFamily="2"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Fontys Frutiger" panose="00000400000000000000" pitchFamily="2"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94" autoAdjust="0"/>
    <p:restoredTop sz="71556" autoAdjust="0"/>
  </p:normalViewPr>
  <p:slideViewPr>
    <p:cSldViewPr>
      <p:cViewPr varScale="1">
        <p:scale>
          <a:sx n="52" d="100"/>
          <a:sy n="52" d="100"/>
        </p:scale>
        <p:origin x="1938"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Master" Target="slideMasters/slideMaster2.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9.xml"/><Relationship Id="rId20" Type="http://schemas.openxmlformats.org/officeDocument/2006/relationships/slide" Target="slides/slide13.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4.xml"/><Relationship Id="rId24" Type="http://schemas.openxmlformats.org/officeDocument/2006/relationships/viewProps" Target="viewProps.xml"/><Relationship Id="rId5" Type="http://schemas.openxmlformats.org/officeDocument/2006/relationships/customXml" Target="../customXml/item5.xml"/><Relationship Id="rId15" Type="http://schemas.openxmlformats.org/officeDocument/2006/relationships/slide" Target="slides/slide8.xml"/><Relationship Id="rId23"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slide" Target="slides/slide12.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916F97-B773-4AD0-82FE-06DE8BD9D787}" type="doc">
      <dgm:prSet loTypeId="urn:microsoft.com/office/officeart/2005/8/layout/hProcess9" loCatId="process" qsTypeId="urn:microsoft.com/office/officeart/2005/8/quickstyle/simple2" qsCatId="simple" csTypeId="urn:microsoft.com/office/officeart/2005/8/colors/accent1_2" csCatId="accent1" phldr="1"/>
      <dgm:spPr/>
      <dgm:t>
        <a:bodyPr/>
        <a:lstStyle/>
        <a:p>
          <a:endParaRPr lang="nl-NL"/>
        </a:p>
      </dgm:t>
    </dgm:pt>
    <dgm:pt modelId="{BE23A060-2C13-45B9-99BC-4F7C0505C5A8}">
      <dgm:prSet phldrT="[Tekst]" custT="1"/>
      <dgm:spPr>
        <a:solidFill>
          <a:schemeClr val="tx1">
            <a:lumMod val="25000"/>
            <a:lumOff val="75000"/>
          </a:schemeClr>
        </a:solidFill>
      </dgm:spPr>
      <dgm:t>
        <a:bodyPr/>
        <a:lstStyle/>
        <a:p>
          <a:endParaRPr lang="nl-NL" sz="1400" dirty="0" smtClean="0"/>
        </a:p>
        <a:p>
          <a:r>
            <a:rPr lang="nl-NL" sz="1400" dirty="0" smtClean="0"/>
            <a:t>Introductie</a:t>
          </a:r>
        </a:p>
        <a:p>
          <a:r>
            <a:rPr lang="nl-NL" sz="1400" dirty="0" smtClean="0"/>
            <a:t>en communicatie</a:t>
          </a:r>
          <a:endParaRPr lang="nl-NL" sz="1400" dirty="0"/>
        </a:p>
      </dgm:t>
    </dgm:pt>
    <dgm:pt modelId="{9EA2926D-52BE-4C6C-9B1E-E0243FDEED6C}" type="parTrans" cxnId="{C01C5B82-4A06-4D6B-80CA-984D51079BD3}">
      <dgm:prSet/>
      <dgm:spPr/>
      <dgm:t>
        <a:bodyPr/>
        <a:lstStyle/>
        <a:p>
          <a:endParaRPr lang="nl-NL"/>
        </a:p>
      </dgm:t>
    </dgm:pt>
    <dgm:pt modelId="{29248E7C-2738-4E9E-ADBC-DB2E80D0532C}" type="sibTrans" cxnId="{C01C5B82-4A06-4D6B-80CA-984D51079BD3}">
      <dgm:prSet/>
      <dgm:spPr/>
      <dgm:t>
        <a:bodyPr/>
        <a:lstStyle/>
        <a:p>
          <a:endParaRPr lang="nl-NL"/>
        </a:p>
      </dgm:t>
    </dgm:pt>
    <dgm:pt modelId="{B3E962C3-9A6B-4213-A28B-E30975375934}">
      <dgm:prSet phldrT="[Tekst]" custT="1"/>
      <dgm:spPr>
        <a:solidFill>
          <a:srgbClr val="A537FF"/>
        </a:solidFill>
      </dgm:spPr>
      <dgm:t>
        <a:bodyPr/>
        <a:lstStyle/>
        <a:p>
          <a:endParaRPr lang="nl-NL" sz="1200" dirty="0" smtClean="0"/>
        </a:p>
        <a:p>
          <a:endParaRPr lang="nl-NL" sz="1200" dirty="0" smtClean="0"/>
        </a:p>
        <a:p>
          <a:r>
            <a:rPr lang="nl-NL" sz="1400" dirty="0" smtClean="0"/>
            <a:t>Context</a:t>
          </a:r>
          <a:endParaRPr lang="nl-NL" sz="1200" dirty="0" smtClean="0"/>
        </a:p>
        <a:p>
          <a:r>
            <a:rPr lang="nl-NL" sz="1400" dirty="0" smtClean="0"/>
            <a:t>bepaling</a:t>
          </a:r>
          <a:r>
            <a:rPr lang="nl-NL" sz="1200" dirty="0" smtClean="0"/>
            <a:t> </a:t>
          </a:r>
          <a:endParaRPr lang="nl-NL" sz="1200" dirty="0"/>
        </a:p>
      </dgm:t>
    </dgm:pt>
    <dgm:pt modelId="{7A500EA7-DDB3-44FB-99DB-A38A260BD5C0}" type="parTrans" cxnId="{EA8637BC-319A-439C-A50B-2CE49438C2F5}">
      <dgm:prSet/>
      <dgm:spPr/>
      <dgm:t>
        <a:bodyPr/>
        <a:lstStyle/>
        <a:p>
          <a:endParaRPr lang="nl-NL"/>
        </a:p>
      </dgm:t>
    </dgm:pt>
    <dgm:pt modelId="{B9C05775-75D8-4828-9530-1B8FCBE7CEF0}" type="sibTrans" cxnId="{EA8637BC-319A-439C-A50B-2CE49438C2F5}">
      <dgm:prSet/>
      <dgm:spPr/>
      <dgm:t>
        <a:bodyPr/>
        <a:lstStyle/>
        <a:p>
          <a:endParaRPr lang="nl-NL"/>
        </a:p>
      </dgm:t>
    </dgm:pt>
    <dgm:pt modelId="{CCBD0FA4-1F91-4C4E-A1EC-A7A00E672CBB}">
      <dgm:prSet phldrT="[Tekst]" custT="1"/>
      <dgm:spPr>
        <a:solidFill>
          <a:srgbClr val="B55BFF"/>
        </a:solidFill>
      </dgm:spPr>
      <dgm:t>
        <a:bodyPr/>
        <a:lstStyle/>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endParaRPr lang="nl-NL" sz="1400" dirty="0" smtClean="0"/>
        </a:p>
        <a:p>
          <a:pPr lvl="0" defTabSz="400050">
            <a:lnSpc>
              <a:spcPct val="90000"/>
            </a:lnSpc>
            <a:spcBef>
              <a:spcPct val="0"/>
            </a:spcBef>
            <a:spcAft>
              <a:spcPct val="35000"/>
            </a:spcAft>
          </a:pPr>
          <a:r>
            <a:rPr lang="nl-NL" sz="1400" dirty="0" smtClean="0"/>
            <a:t>Boodschap</a:t>
          </a:r>
        </a:p>
        <a:p>
          <a:pPr lvl="0" defTabSz="400050">
            <a:lnSpc>
              <a:spcPct val="90000"/>
            </a:lnSpc>
            <a:spcBef>
              <a:spcPct val="0"/>
            </a:spcBef>
            <a:spcAft>
              <a:spcPct val="35000"/>
            </a:spcAft>
          </a:pPr>
          <a:r>
            <a:rPr lang="nl-NL" sz="1400" dirty="0" smtClean="0"/>
            <a:t>bepaling 	</a:t>
          </a:r>
          <a:endParaRPr lang="nl-NL" sz="1400" dirty="0"/>
        </a:p>
      </dgm:t>
    </dgm:pt>
    <dgm:pt modelId="{C5FF363D-C244-43EB-B2B3-36DE992060C9}" type="parTrans" cxnId="{F20B9A12-D35E-4741-A0A8-9927EB231116}">
      <dgm:prSet/>
      <dgm:spPr/>
      <dgm:t>
        <a:bodyPr/>
        <a:lstStyle/>
        <a:p>
          <a:endParaRPr lang="nl-NL"/>
        </a:p>
      </dgm:t>
    </dgm:pt>
    <dgm:pt modelId="{D41DA3CE-BFFB-41AA-9124-F212B85EE638}" type="sibTrans" cxnId="{F20B9A12-D35E-4741-A0A8-9927EB231116}">
      <dgm:prSet/>
      <dgm:spPr/>
      <dgm:t>
        <a:bodyPr/>
        <a:lstStyle/>
        <a:p>
          <a:endParaRPr lang="nl-NL"/>
        </a:p>
      </dgm:t>
    </dgm:pt>
    <dgm:pt modelId="{60EBD7BA-2601-4405-A2C9-D515AC089800}">
      <dgm:prSet phldrT="[Tekst]" custT="1"/>
      <dgm:spPr>
        <a:solidFill>
          <a:srgbClr val="8E05FF"/>
        </a:solidFill>
      </dgm:spPr>
      <dgm:t>
        <a:bodyPr/>
        <a:lstStyle/>
        <a:p>
          <a:endParaRPr lang="nl-NL" sz="1200" dirty="0" smtClean="0"/>
        </a:p>
        <a:p>
          <a:r>
            <a:rPr lang="nl-NL" sz="1400" dirty="0" smtClean="0"/>
            <a:t>Onderdelen</a:t>
          </a:r>
          <a:r>
            <a:rPr lang="nl-NL" sz="1200" dirty="0" smtClean="0"/>
            <a:t> </a:t>
          </a:r>
          <a:endParaRPr lang="nl-NL" sz="1200" dirty="0"/>
        </a:p>
      </dgm:t>
    </dgm:pt>
    <dgm:pt modelId="{BBB614E5-9086-41B7-9AE2-C7B5B2579A29}" type="parTrans" cxnId="{860CE8B9-2920-42EF-BEDC-41806AD45696}">
      <dgm:prSet/>
      <dgm:spPr/>
      <dgm:t>
        <a:bodyPr/>
        <a:lstStyle/>
        <a:p>
          <a:endParaRPr lang="nl-NL"/>
        </a:p>
      </dgm:t>
    </dgm:pt>
    <dgm:pt modelId="{ED65C116-4F87-4254-A457-F2E9C6F54CD8}" type="sibTrans" cxnId="{860CE8B9-2920-42EF-BEDC-41806AD45696}">
      <dgm:prSet/>
      <dgm:spPr/>
      <dgm:t>
        <a:bodyPr/>
        <a:lstStyle/>
        <a:p>
          <a:endParaRPr lang="nl-NL"/>
        </a:p>
      </dgm:t>
    </dgm:pt>
    <dgm:pt modelId="{CF0A374A-BF1C-4FBB-9486-F3839BD457B2}">
      <dgm:prSet phldrT="[Tekst]" custT="1"/>
      <dgm:spPr>
        <a:solidFill>
          <a:schemeClr val="tx1">
            <a:lumMod val="75000"/>
            <a:lumOff val="25000"/>
          </a:schemeClr>
        </a:solidFill>
      </dgm:spPr>
      <dgm:t>
        <a:bodyPr/>
        <a:lstStyle/>
        <a:p>
          <a:endParaRPr lang="nl-NL" sz="1200" dirty="0" smtClean="0"/>
        </a:p>
        <a:p>
          <a:endParaRPr lang="nl-NL" sz="1200" dirty="0" smtClean="0"/>
        </a:p>
        <a:p>
          <a:r>
            <a:rPr lang="nl-NL" sz="1400" dirty="0" smtClean="0"/>
            <a:t>Weerstand</a:t>
          </a:r>
        </a:p>
      </dgm:t>
    </dgm:pt>
    <dgm:pt modelId="{E1F72C60-0328-4AFA-874C-08998D8DFC5A}" type="parTrans" cxnId="{825C5B73-242F-4A55-B8F5-700015DFF1C1}">
      <dgm:prSet/>
      <dgm:spPr/>
      <dgm:t>
        <a:bodyPr/>
        <a:lstStyle/>
        <a:p>
          <a:endParaRPr lang="nl-NL"/>
        </a:p>
      </dgm:t>
    </dgm:pt>
    <dgm:pt modelId="{5DA0851A-975F-4444-8567-93213FDCA921}" type="sibTrans" cxnId="{825C5B73-242F-4A55-B8F5-700015DFF1C1}">
      <dgm:prSet/>
      <dgm:spPr/>
      <dgm:t>
        <a:bodyPr/>
        <a:lstStyle/>
        <a:p>
          <a:endParaRPr lang="nl-NL"/>
        </a:p>
      </dgm:t>
    </dgm:pt>
    <dgm:pt modelId="{2260E65D-3BD0-4444-A943-B2FA87095736}">
      <dgm:prSet phldrT="[Tekst]" custT="1"/>
      <dgm:spPr>
        <a:solidFill>
          <a:schemeClr val="tx1">
            <a:lumMod val="90000"/>
            <a:lumOff val="10000"/>
          </a:schemeClr>
        </a:solidFill>
      </dgm:spPr>
      <dgm:t>
        <a:bodyPr/>
        <a:lstStyle/>
        <a:p>
          <a:endParaRPr lang="nl-NL" sz="1400" dirty="0" smtClean="0"/>
        </a:p>
        <a:p>
          <a:endParaRPr lang="nl-NL" sz="1400" dirty="0" smtClean="0"/>
        </a:p>
        <a:p>
          <a:r>
            <a:rPr lang="nl-NL" sz="1400" dirty="0" smtClean="0"/>
            <a:t>Generale repetitie</a:t>
          </a:r>
          <a:endParaRPr lang="nl-NL" sz="1400" dirty="0"/>
        </a:p>
      </dgm:t>
    </dgm:pt>
    <dgm:pt modelId="{BA836755-EE5E-4C14-824D-6F5B714E4F98}" type="parTrans" cxnId="{B64E0BA1-5CFC-4944-A321-29DD1F7D95AF}">
      <dgm:prSet/>
      <dgm:spPr/>
      <dgm:t>
        <a:bodyPr/>
        <a:lstStyle/>
        <a:p>
          <a:endParaRPr lang="nl-NL"/>
        </a:p>
      </dgm:t>
    </dgm:pt>
    <dgm:pt modelId="{5B1DA4DD-5B34-45F4-9400-324E4CA42A7C}" type="sibTrans" cxnId="{B64E0BA1-5CFC-4944-A321-29DD1F7D95AF}">
      <dgm:prSet/>
      <dgm:spPr/>
      <dgm:t>
        <a:bodyPr/>
        <a:lstStyle/>
        <a:p>
          <a:endParaRPr lang="nl-NL"/>
        </a:p>
      </dgm:t>
    </dgm:pt>
    <dgm:pt modelId="{A76F7A85-84C9-4C79-ADA3-44617DE788E6}" type="pres">
      <dgm:prSet presAssocID="{8C916F97-B773-4AD0-82FE-06DE8BD9D787}" presName="CompostProcess" presStyleCnt="0">
        <dgm:presLayoutVars>
          <dgm:dir/>
          <dgm:resizeHandles val="exact"/>
        </dgm:presLayoutVars>
      </dgm:prSet>
      <dgm:spPr/>
      <dgm:t>
        <a:bodyPr/>
        <a:lstStyle/>
        <a:p>
          <a:endParaRPr lang="nl-NL"/>
        </a:p>
      </dgm:t>
    </dgm:pt>
    <dgm:pt modelId="{B39E14F6-8CA2-4EB8-B72E-14F6865CDC6C}" type="pres">
      <dgm:prSet presAssocID="{8C916F97-B773-4AD0-82FE-06DE8BD9D787}" presName="arrow" presStyleLbl="bgShp" presStyleIdx="0" presStyleCnt="1" custLinFactNeighborX="-36162" custLinFactNeighborY="-2732"/>
      <dgm:spPr>
        <a:solidFill>
          <a:schemeClr val="tx1">
            <a:lumMod val="10000"/>
            <a:lumOff val="90000"/>
          </a:schemeClr>
        </a:solidFill>
      </dgm:spPr>
      <dgm:t>
        <a:bodyPr/>
        <a:lstStyle/>
        <a:p>
          <a:endParaRPr lang="nl-NL"/>
        </a:p>
      </dgm:t>
    </dgm:pt>
    <dgm:pt modelId="{4C0D36E8-2925-4236-9725-E63522A480AD}" type="pres">
      <dgm:prSet presAssocID="{8C916F97-B773-4AD0-82FE-06DE8BD9D787}" presName="linearProcess" presStyleCnt="0"/>
      <dgm:spPr/>
      <dgm:t>
        <a:bodyPr/>
        <a:lstStyle/>
        <a:p>
          <a:endParaRPr lang="nl-NL"/>
        </a:p>
      </dgm:t>
    </dgm:pt>
    <dgm:pt modelId="{82C29D9D-F30A-4B8E-9827-0F37A1B7FBCB}" type="pres">
      <dgm:prSet presAssocID="{BE23A060-2C13-45B9-99BC-4F7C0505C5A8}" presName="textNode" presStyleLbl="node1" presStyleIdx="0" presStyleCnt="6" custScaleX="131785" custLinFactNeighborX="8544" custLinFactNeighborY="1814">
        <dgm:presLayoutVars>
          <dgm:bulletEnabled val="1"/>
        </dgm:presLayoutVars>
      </dgm:prSet>
      <dgm:spPr/>
      <dgm:t>
        <a:bodyPr/>
        <a:lstStyle/>
        <a:p>
          <a:endParaRPr lang="nl-NL"/>
        </a:p>
      </dgm:t>
    </dgm:pt>
    <dgm:pt modelId="{1C0E3772-E70C-4E16-8B93-9A7173BDF5C7}" type="pres">
      <dgm:prSet presAssocID="{29248E7C-2738-4E9E-ADBC-DB2E80D0532C}" presName="sibTrans" presStyleCnt="0"/>
      <dgm:spPr/>
      <dgm:t>
        <a:bodyPr/>
        <a:lstStyle/>
        <a:p>
          <a:endParaRPr lang="nl-NL"/>
        </a:p>
      </dgm:t>
    </dgm:pt>
    <dgm:pt modelId="{F16D027D-5B07-4A63-8D74-C446D0C76A64}" type="pres">
      <dgm:prSet presAssocID="{B3E962C3-9A6B-4213-A28B-E30975375934}" presName="textNode" presStyleLbl="node1" presStyleIdx="1" presStyleCnt="6" custLinFactX="100000" custLinFactNeighborX="179769" custLinFactNeighborY="1814">
        <dgm:presLayoutVars>
          <dgm:bulletEnabled val="1"/>
        </dgm:presLayoutVars>
      </dgm:prSet>
      <dgm:spPr/>
      <dgm:t>
        <a:bodyPr/>
        <a:lstStyle/>
        <a:p>
          <a:endParaRPr lang="nl-NL"/>
        </a:p>
      </dgm:t>
    </dgm:pt>
    <dgm:pt modelId="{7D643C96-5C19-4A9B-800A-C4D7F4CEDCA8}" type="pres">
      <dgm:prSet presAssocID="{B9C05775-75D8-4828-9530-1B8FCBE7CEF0}" presName="sibTrans" presStyleCnt="0"/>
      <dgm:spPr/>
      <dgm:t>
        <a:bodyPr/>
        <a:lstStyle/>
        <a:p>
          <a:endParaRPr lang="nl-NL"/>
        </a:p>
      </dgm:t>
    </dgm:pt>
    <dgm:pt modelId="{424E2BAE-64C8-4263-820B-25B61A0D7B77}" type="pres">
      <dgm:prSet presAssocID="{CCBD0FA4-1F91-4C4E-A1EC-A7A00E672CBB}" presName="textNode" presStyleLbl="node1" presStyleIdx="2" presStyleCnt="6" custScaleX="112470" custLinFactX="-94880" custLinFactNeighborX="-100000" custLinFactNeighborY="1814">
        <dgm:presLayoutVars>
          <dgm:bulletEnabled val="1"/>
        </dgm:presLayoutVars>
      </dgm:prSet>
      <dgm:spPr/>
      <dgm:t>
        <a:bodyPr/>
        <a:lstStyle/>
        <a:p>
          <a:endParaRPr lang="nl-NL"/>
        </a:p>
      </dgm:t>
    </dgm:pt>
    <dgm:pt modelId="{A3400CB6-724C-4B76-A119-8AD5AFC5DF49}" type="pres">
      <dgm:prSet presAssocID="{D41DA3CE-BFFB-41AA-9124-F212B85EE638}" presName="sibTrans" presStyleCnt="0"/>
      <dgm:spPr/>
      <dgm:t>
        <a:bodyPr/>
        <a:lstStyle/>
        <a:p>
          <a:endParaRPr lang="nl-NL"/>
        </a:p>
      </dgm:t>
    </dgm:pt>
    <dgm:pt modelId="{5EC4A7B3-1C76-4CCB-BB20-CC4C1C455B69}" type="pres">
      <dgm:prSet presAssocID="{60EBD7BA-2601-4405-A2C9-D515AC089800}" presName="textNode" presStyleLbl="node1" presStyleIdx="3" presStyleCnt="6" custScaleX="106530" custLinFactNeighborX="-32505" custLinFactNeighborY="1814">
        <dgm:presLayoutVars>
          <dgm:bulletEnabled val="1"/>
        </dgm:presLayoutVars>
      </dgm:prSet>
      <dgm:spPr/>
      <dgm:t>
        <a:bodyPr/>
        <a:lstStyle/>
        <a:p>
          <a:endParaRPr lang="nl-NL"/>
        </a:p>
      </dgm:t>
    </dgm:pt>
    <dgm:pt modelId="{9EEF1A5E-DE7B-4920-AD8F-49752685D543}" type="pres">
      <dgm:prSet presAssocID="{ED65C116-4F87-4254-A457-F2E9C6F54CD8}" presName="sibTrans" presStyleCnt="0"/>
      <dgm:spPr/>
      <dgm:t>
        <a:bodyPr/>
        <a:lstStyle/>
        <a:p>
          <a:endParaRPr lang="nl-NL"/>
        </a:p>
      </dgm:t>
    </dgm:pt>
    <dgm:pt modelId="{9A2D46EA-CD90-4A7E-96F9-B7435F20BDB6}" type="pres">
      <dgm:prSet presAssocID="{CF0A374A-BF1C-4FBB-9486-F3839BD457B2}" presName="textNode" presStyleLbl="node1" presStyleIdx="4" presStyleCnt="6" custScaleX="117076" custLinFactNeighborX="-39396" custLinFactNeighborY="1814">
        <dgm:presLayoutVars>
          <dgm:bulletEnabled val="1"/>
        </dgm:presLayoutVars>
      </dgm:prSet>
      <dgm:spPr/>
      <dgm:t>
        <a:bodyPr/>
        <a:lstStyle/>
        <a:p>
          <a:endParaRPr lang="nl-NL"/>
        </a:p>
      </dgm:t>
    </dgm:pt>
    <dgm:pt modelId="{2AC2228E-65E9-4A7F-859F-5F021A638D06}" type="pres">
      <dgm:prSet presAssocID="{5DA0851A-975F-4444-8567-93213FDCA921}" presName="sibTrans" presStyleCnt="0"/>
      <dgm:spPr/>
      <dgm:t>
        <a:bodyPr/>
        <a:lstStyle/>
        <a:p>
          <a:endParaRPr lang="nl-NL"/>
        </a:p>
      </dgm:t>
    </dgm:pt>
    <dgm:pt modelId="{8EDB765E-91EB-4E24-89E4-48D352ABE2B8}" type="pres">
      <dgm:prSet presAssocID="{2260E65D-3BD0-4444-A943-B2FA87095736}" presName="textNode" presStyleLbl="node1" presStyleIdx="5" presStyleCnt="6" custScaleX="117943" custLinFactNeighborX="-61305" custLinFactNeighborY="1814">
        <dgm:presLayoutVars>
          <dgm:bulletEnabled val="1"/>
        </dgm:presLayoutVars>
      </dgm:prSet>
      <dgm:spPr/>
      <dgm:t>
        <a:bodyPr/>
        <a:lstStyle/>
        <a:p>
          <a:endParaRPr lang="nl-NL"/>
        </a:p>
      </dgm:t>
    </dgm:pt>
  </dgm:ptLst>
  <dgm:cxnLst>
    <dgm:cxn modelId="{F20B9A12-D35E-4741-A0A8-9927EB231116}" srcId="{8C916F97-B773-4AD0-82FE-06DE8BD9D787}" destId="{CCBD0FA4-1F91-4C4E-A1EC-A7A00E672CBB}" srcOrd="2" destOrd="0" parTransId="{C5FF363D-C244-43EB-B2B3-36DE992060C9}" sibTransId="{D41DA3CE-BFFB-41AA-9124-F212B85EE638}"/>
    <dgm:cxn modelId="{1AD3A533-5052-46E2-BEF8-930F46D3DB8C}" type="presOf" srcId="{CF0A374A-BF1C-4FBB-9486-F3839BD457B2}" destId="{9A2D46EA-CD90-4A7E-96F9-B7435F20BDB6}" srcOrd="0" destOrd="0" presId="urn:microsoft.com/office/officeart/2005/8/layout/hProcess9"/>
    <dgm:cxn modelId="{70F6FD8C-7EA4-44FD-81DB-816AC42DC5A9}" type="presOf" srcId="{2260E65D-3BD0-4444-A943-B2FA87095736}" destId="{8EDB765E-91EB-4E24-89E4-48D352ABE2B8}" srcOrd="0" destOrd="0" presId="urn:microsoft.com/office/officeart/2005/8/layout/hProcess9"/>
    <dgm:cxn modelId="{F3162CA4-202D-4F7B-B540-1A9055A9C2A4}" type="presOf" srcId="{8C916F97-B773-4AD0-82FE-06DE8BD9D787}" destId="{A76F7A85-84C9-4C79-ADA3-44617DE788E6}" srcOrd="0" destOrd="0" presId="urn:microsoft.com/office/officeart/2005/8/layout/hProcess9"/>
    <dgm:cxn modelId="{B64E0BA1-5CFC-4944-A321-29DD1F7D95AF}" srcId="{8C916F97-B773-4AD0-82FE-06DE8BD9D787}" destId="{2260E65D-3BD0-4444-A943-B2FA87095736}" srcOrd="5" destOrd="0" parTransId="{BA836755-EE5E-4C14-824D-6F5B714E4F98}" sibTransId="{5B1DA4DD-5B34-45F4-9400-324E4CA42A7C}"/>
    <dgm:cxn modelId="{C01C5B82-4A06-4D6B-80CA-984D51079BD3}" srcId="{8C916F97-B773-4AD0-82FE-06DE8BD9D787}" destId="{BE23A060-2C13-45B9-99BC-4F7C0505C5A8}" srcOrd="0" destOrd="0" parTransId="{9EA2926D-52BE-4C6C-9B1E-E0243FDEED6C}" sibTransId="{29248E7C-2738-4E9E-ADBC-DB2E80D0532C}"/>
    <dgm:cxn modelId="{111A9ECE-BC99-4F64-8A6B-0BFC88A19400}" type="presOf" srcId="{B3E962C3-9A6B-4213-A28B-E30975375934}" destId="{F16D027D-5B07-4A63-8D74-C446D0C76A64}" srcOrd="0" destOrd="0" presId="urn:microsoft.com/office/officeart/2005/8/layout/hProcess9"/>
    <dgm:cxn modelId="{860CE8B9-2920-42EF-BEDC-41806AD45696}" srcId="{8C916F97-B773-4AD0-82FE-06DE8BD9D787}" destId="{60EBD7BA-2601-4405-A2C9-D515AC089800}" srcOrd="3" destOrd="0" parTransId="{BBB614E5-9086-41B7-9AE2-C7B5B2579A29}" sibTransId="{ED65C116-4F87-4254-A457-F2E9C6F54CD8}"/>
    <dgm:cxn modelId="{EA8637BC-319A-439C-A50B-2CE49438C2F5}" srcId="{8C916F97-B773-4AD0-82FE-06DE8BD9D787}" destId="{B3E962C3-9A6B-4213-A28B-E30975375934}" srcOrd="1" destOrd="0" parTransId="{7A500EA7-DDB3-44FB-99DB-A38A260BD5C0}" sibTransId="{B9C05775-75D8-4828-9530-1B8FCBE7CEF0}"/>
    <dgm:cxn modelId="{7E610742-ABE1-4F6D-A21C-3D95BA9A65F6}" type="presOf" srcId="{60EBD7BA-2601-4405-A2C9-D515AC089800}" destId="{5EC4A7B3-1C76-4CCB-BB20-CC4C1C455B69}" srcOrd="0" destOrd="0" presId="urn:microsoft.com/office/officeart/2005/8/layout/hProcess9"/>
    <dgm:cxn modelId="{825C5B73-242F-4A55-B8F5-700015DFF1C1}" srcId="{8C916F97-B773-4AD0-82FE-06DE8BD9D787}" destId="{CF0A374A-BF1C-4FBB-9486-F3839BD457B2}" srcOrd="4" destOrd="0" parTransId="{E1F72C60-0328-4AFA-874C-08998D8DFC5A}" sibTransId="{5DA0851A-975F-4444-8567-93213FDCA921}"/>
    <dgm:cxn modelId="{80C5C18E-23B0-4FB7-ADA4-6255CA8DA6B6}" type="presOf" srcId="{CCBD0FA4-1F91-4C4E-A1EC-A7A00E672CBB}" destId="{424E2BAE-64C8-4263-820B-25B61A0D7B77}" srcOrd="0" destOrd="0" presId="urn:microsoft.com/office/officeart/2005/8/layout/hProcess9"/>
    <dgm:cxn modelId="{1C3D5466-997C-48B6-9FCB-18CF0A84A692}" type="presOf" srcId="{BE23A060-2C13-45B9-99BC-4F7C0505C5A8}" destId="{82C29D9D-F30A-4B8E-9827-0F37A1B7FBCB}" srcOrd="0" destOrd="0" presId="urn:microsoft.com/office/officeart/2005/8/layout/hProcess9"/>
    <dgm:cxn modelId="{A56364CE-06BA-48DF-92F8-8B8D39943D8C}" type="presParOf" srcId="{A76F7A85-84C9-4C79-ADA3-44617DE788E6}" destId="{B39E14F6-8CA2-4EB8-B72E-14F6865CDC6C}" srcOrd="0" destOrd="0" presId="urn:microsoft.com/office/officeart/2005/8/layout/hProcess9"/>
    <dgm:cxn modelId="{7A13D06B-4F5A-4E60-9107-4E44F5342968}" type="presParOf" srcId="{A76F7A85-84C9-4C79-ADA3-44617DE788E6}" destId="{4C0D36E8-2925-4236-9725-E63522A480AD}" srcOrd="1" destOrd="0" presId="urn:microsoft.com/office/officeart/2005/8/layout/hProcess9"/>
    <dgm:cxn modelId="{582CE66F-93B4-4D73-82EA-0B5E017B6DB3}" type="presParOf" srcId="{4C0D36E8-2925-4236-9725-E63522A480AD}" destId="{82C29D9D-F30A-4B8E-9827-0F37A1B7FBCB}" srcOrd="0" destOrd="0" presId="urn:microsoft.com/office/officeart/2005/8/layout/hProcess9"/>
    <dgm:cxn modelId="{207A5A08-58FE-42EA-89F6-C8183381AE94}" type="presParOf" srcId="{4C0D36E8-2925-4236-9725-E63522A480AD}" destId="{1C0E3772-E70C-4E16-8B93-9A7173BDF5C7}" srcOrd="1" destOrd="0" presId="urn:microsoft.com/office/officeart/2005/8/layout/hProcess9"/>
    <dgm:cxn modelId="{9FC4E706-4E34-47C3-AC62-2F1851FE75D4}" type="presParOf" srcId="{4C0D36E8-2925-4236-9725-E63522A480AD}" destId="{F16D027D-5B07-4A63-8D74-C446D0C76A64}" srcOrd="2" destOrd="0" presId="urn:microsoft.com/office/officeart/2005/8/layout/hProcess9"/>
    <dgm:cxn modelId="{7D23FC27-E35E-44BF-A889-DB8DAE5C33BC}" type="presParOf" srcId="{4C0D36E8-2925-4236-9725-E63522A480AD}" destId="{7D643C96-5C19-4A9B-800A-C4D7F4CEDCA8}" srcOrd="3" destOrd="0" presId="urn:microsoft.com/office/officeart/2005/8/layout/hProcess9"/>
    <dgm:cxn modelId="{01ED962E-6BF1-4D27-8A87-D88E44EDAE44}" type="presParOf" srcId="{4C0D36E8-2925-4236-9725-E63522A480AD}" destId="{424E2BAE-64C8-4263-820B-25B61A0D7B77}" srcOrd="4" destOrd="0" presId="urn:microsoft.com/office/officeart/2005/8/layout/hProcess9"/>
    <dgm:cxn modelId="{CC70BE47-F827-4DB0-B065-6E630B708459}" type="presParOf" srcId="{4C0D36E8-2925-4236-9725-E63522A480AD}" destId="{A3400CB6-724C-4B76-A119-8AD5AFC5DF49}" srcOrd="5" destOrd="0" presId="urn:microsoft.com/office/officeart/2005/8/layout/hProcess9"/>
    <dgm:cxn modelId="{E26DA46A-AB28-43CF-A10A-68563826851F}" type="presParOf" srcId="{4C0D36E8-2925-4236-9725-E63522A480AD}" destId="{5EC4A7B3-1C76-4CCB-BB20-CC4C1C455B69}" srcOrd="6" destOrd="0" presId="urn:microsoft.com/office/officeart/2005/8/layout/hProcess9"/>
    <dgm:cxn modelId="{23347526-FA5F-4CDF-9655-155C50DB0070}" type="presParOf" srcId="{4C0D36E8-2925-4236-9725-E63522A480AD}" destId="{9EEF1A5E-DE7B-4920-AD8F-49752685D543}" srcOrd="7" destOrd="0" presId="urn:microsoft.com/office/officeart/2005/8/layout/hProcess9"/>
    <dgm:cxn modelId="{A03DEB97-C95E-4821-9ABD-E84AF20E92BB}" type="presParOf" srcId="{4C0D36E8-2925-4236-9725-E63522A480AD}" destId="{9A2D46EA-CD90-4A7E-96F9-B7435F20BDB6}" srcOrd="8" destOrd="0" presId="urn:microsoft.com/office/officeart/2005/8/layout/hProcess9"/>
    <dgm:cxn modelId="{B26A3C96-D129-4CFD-BB75-068723FE0E08}" type="presParOf" srcId="{4C0D36E8-2925-4236-9725-E63522A480AD}" destId="{2AC2228E-65E9-4A7F-859F-5F021A638D06}" srcOrd="9" destOrd="0" presId="urn:microsoft.com/office/officeart/2005/8/layout/hProcess9"/>
    <dgm:cxn modelId="{CDDF7EC6-336E-44E7-ACFF-CCC62F47CDC5}" type="presParOf" srcId="{4C0D36E8-2925-4236-9725-E63522A480AD}" destId="{8EDB765E-91EB-4E24-89E4-48D352ABE2B8}"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D86110B-3C17-4281-BB13-6153C4D4CA5D}" type="doc">
      <dgm:prSet loTypeId="urn:microsoft.com/office/officeart/2005/8/layout/orgChart1" loCatId="hierarchy" qsTypeId="urn:microsoft.com/office/officeart/2005/8/quickstyle/3d4" qsCatId="3D" csTypeId="urn:microsoft.com/office/officeart/2005/8/colors/colorful5" csCatId="colorful" phldr="1"/>
      <dgm:spPr/>
      <dgm:t>
        <a:bodyPr/>
        <a:lstStyle/>
        <a:p>
          <a:endParaRPr lang="nl-NL"/>
        </a:p>
      </dgm:t>
    </dgm:pt>
    <dgm:pt modelId="{80216223-492A-4164-816D-8CB47578EEEC}">
      <dgm:prSet phldrT="[Tekst]" custT="1"/>
      <dgm:spPr/>
      <dgm:t>
        <a:bodyPr/>
        <a:lstStyle/>
        <a:p>
          <a:r>
            <a:rPr lang="nl-NL" sz="2800" dirty="0" smtClean="0">
              <a:latin typeface="Arial" panose="020B0604020202020204" pitchFamily="34" charset="0"/>
              <a:cs typeface="Arial" panose="020B0604020202020204" pitchFamily="34" charset="0"/>
            </a:rPr>
            <a:t>Contextbepaling</a:t>
          </a:r>
          <a:endParaRPr lang="nl-NL" sz="2800" dirty="0">
            <a:latin typeface="Arial" panose="020B0604020202020204" pitchFamily="34" charset="0"/>
            <a:cs typeface="Arial" panose="020B0604020202020204" pitchFamily="34" charset="0"/>
          </a:endParaRPr>
        </a:p>
      </dgm:t>
    </dgm:pt>
    <dgm:pt modelId="{F7A5C578-831B-4FE8-ADFF-A16122A1D08A}" type="parTrans" cxnId="{C43F78C6-B88D-4317-B273-8F7E31230030}">
      <dgm:prSet/>
      <dgm:spPr/>
      <dgm:t>
        <a:bodyPr/>
        <a:lstStyle/>
        <a:p>
          <a:endParaRPr lang="nl-NL"/>
        </a:p>
      </dgm:t>
    </dgm:pt>
    <dgm:pt modelId="{7408C20E-7911-45ED-AEB9-C2EC616B483B}" type="sibTrans" cxnId="{C43F78C6-B88D-4317-B273-8F7E31230030}">
      <dgm:prSet/>
      <dgm:spPr/>
      <dgm:t>
        <a:bodyPr/>
        <a:lstStyle/>
        <a:p>
          <a:endParaRPr lang="nl-NL"/>
        </a:p>
      </dgm:t>
    </dgm:pt>
    <dgm:pt modelId="{D258FD97-5169-4651-A90A-F2108FF9F9C8}">
      <dgm:prSet phldrT="[Tekst]" custT="1"/>
      <dgm:spPr/>
      <dgm:t>
        <a:bodyPr/>
        <a:lstStyle/>
        <a:p>
          <a:pPr marL="0" marR="0" indent="0" defTabSz="914400" eaLnBrk="1" fontAlgn="auto" latinLnBrk="0" hangingPunct="1">
            <a:lnSpc>
              <a:spcPct val="100000"/>
            </a:lnSpc>
            <a:spcBef>
              <a:spcPts val="0"/>
            </a:spcBef>
            <a:spcAft>
              <a:spcPts val="0"/>
            </a:spcAft>
            <a:buClrTx/>
            <a:buSzTx/>
            <a:buFontTx/>
            <a:buNone/>
            <a:tabLst/>
            <a:defRPr/>
          </a:pPr>
          <a:endParaRPr lang="nl-NL" sz="1700" dirty="0" smtClean="0">
            <a:latin typeface="Arial" panose="020B0604020202020204" pitchFamily="34" charset="0"/>
            <a:cs typeface="Arial" panose="020B0604020202020204" pitchFamily="34" charset="0"/>
          </a:endParaRPr>
        </a:p>
        <a:p>
          <a:pPr marL="0" marR="0" indent="0" defTabSz="914400" eaLnBrk="1" fontAlgn="auto" latinLnBrk="0" hangingPunct="1">
            <a:lnSpc>
              <a:spcPct val="100000"/>
            </a:lnSpc>
            <a:spcBef>
              <a:spcPts val="0"/>
            </a:spcBef>
            <a:spcAft>
              <a:spcPts val="0"/>
            </a:spcAft>
            <a:buClrTx/>
            <a:buSzTx/>
            <a:buFontTx/>
            <a:buNone/>
            <a:tabLst/>
            <a:defRPr/>
          </a:pPr>
          <a:r>
            <a:rPr lang="nl-NL" sz="2800" dirty="0" smtClean="0">
              <a:latin typeface="Arial" panose="020B0604020202020204" pitchFamily="34" charset="0"/>
              <a:cs typeface="Arial" panose="020B0604020202020204" pitchFamily="34" charset="0"/>
            </a:rPr>
            <a:t>?</a:t>
          </a:r>
        </a:p>
        <a:p>
          <a:pPr defTabSz="1200150">
            <a:lnSpc>
              <a:spcPct val="90000"/>
            </a:lnSpc>
            <a:spcBef>
              <a:spcPct val="0"/>
            </a:spcBef>
            <a:spcAft>
              <a:spcPct val="35000"/>
            </a:spcAft>
          </a:pPr>
          <a:endParaRPr lang="nl-NL" sz="1700" dirty="0">
            <a:latin typeface="Arial" panose="020B0604020202020204" pitchFamily="34" charset="0"/>
            <a:cs typeface="Arial" panose="020B0604020202020204" pitchFamily="34" charset="0"/>
          </a:endParaRPr>
        </a:p>
      </dgm:t>
    </dgm:pt>
    <dgm:pt modelId="{53698D71-50E5-4E4A-82EE-2142252F5499}" type="parTrans" cxnId="{F7A5A090-BC5F-4843-97BE-BAE20A3E04DC}">
      <dgm:prSet/>
      <dgm:spPr/>
      <dgm:t>
        <a:bodyPr/>
        <a:lstStyle/>
        <a:p>
          <a:endParaRPr lang="nl-NL">
            <a:latin typeface="Arial" panose="020B0604020202020204" pitchFamily="34" charset="0"/>
            <a:cs typeface="Arial" panose="020B0604020202020204" pitchFamily="34" charset="0"/>
          </a:endParaRPr>
        </a:p>
      </dgm:t>
    </dgm:pt>
    <dgm:pt modelId="{AD49AEBE-1F1D-4F64-B3A4-A9881105A7F6}" type="sibTrans" cxnId="{F7A5A090-BC5F-4843-97BE-BAE20A3E04DC}">
      <dgm:prSet/>
      <dgm:spPr/>
      <dgm:t>
        <a:bodyPr/>
        <a:lstStyle/>
        <a:p>
          <a:endParaRPr lang="nl-NL"/>
        </a:p>
      </dgm:t>
    </dgm:pt>
    <dgm:pt modelId="{044CFF2E-5C6D-40F5-A658-023FC12ED4B3}">
      <dgm:prSet phldrT="[Tekst]" custT="1"/>
      <dgm:spPr/>
      <dgm:t>
        <a:bodyPr/>
        <a:lstStyle/>
        <a:p>
          <a:r>
            <a:rPr lang="nl-NL" sz="2700" dirty="0" smtClean="0">
              <a:latin typeface="Arial" panose="020B0604020202020204" pitchFamily="34" charset="0"/>
              <a:cs typeface="Arial" panose="020B0604020202020204" pitchFamily="34" charset="0"/>
            </a:rPr>
            <a:t>?</a:t>
          </a:r>
          <a:endParaRPr lang="nl-NL" sz="2700" dirty="0">
            <a:latin typeface="Arial" panose="020B0604020202020204" pitchFamily="34" charset="0"/>
            <a:cs typeface="Arial" panose="020B0604020202020204" pitchFamily="34" charset="0"/>
          </a:endParaRPr>
        </a:p>
      </dgm:t>
    </dgm:pt>
    <dgm:pt modelId="{B5F69EA6-48A6-408A-BA47-B97C9A768B04}" type="parTrans" cxnId="{567C1955-EC77-4BF3-81DD-AE396BD778A6}">
      <dgm:prSet/>
      <dgm:spPr/>
      <dgm:t>
        <a:bodyPr/>
        <a:lstStyle/>
        <a:p>
          <a:endParaRPr lang="nl-NL">
            <a:latin typeface="Arial" panose="020B0604020202020204" pitchFamily="34" charset="0"/>
            <a:cs typeface="Arial" panose="020B0604020202020204" pitchFamily="34" charset="0"/>
          </a:endParaRPr>
        </a:p>
      </dgm:t>
    </dgm:pt>
    <dgm:pt modelId="{BBB4F091-8569-41F6-A768-D69F8EF0D6AD}" type="sibTrans" cxnId="{567C1955-EC77-4BF3-81DD-AE396BD778A6}">
      <dgm:prSet/>
      <dgm:spPr/>
      <dgm:t>
        <a:bodyPr/>
        <a:lstStyle/>
        <a:p>
          <a:endParaRPr lang="nl-NL"/>
        </a:p>
      </dgm:t>
    </dgm:pt>
    <dgm:pt modelId="{515316B5-F6AD-471C-8F44-164970D79E85}">
      <dgm:prSet phldrT="[Tekst]" custT="1"/>
      <dgm:spPr/>
      <dgm:t>
        <a:bodyPr/>
        <a:lstStyle/>
        <a:p>
          <a:r>
            <a:rPr lang="nl-NL" sz="2700" dirty="0" smtClean="0">
              <a:latin typeface="Arial" panose="020B0604020202020204" pitchFamily="34" charset="0"/>
              <a:cs typeface="Arial" panose="020B0604020202020204" pitchFamily="34" charset="0"/>
            </a:rPr>
            <a:t>?</a:t>
          </a:r>
          <a:endParaRPr lang="nl-NL" sz="2700" dirty="0">
            <a:latin typeface="Arial" panose="020B0604020202020204" pitchFamily="34" charset="0"/>
            <a:cs typeface="Arial" panose="020B0604020202020204" pitchFamily="34" charset="0"/>
          </a:endParaRPr>
        </a:p>
      </dgm:t>
    </dgm:pt>
    <dgm:pt modelId="{F6A324C9-53CE-4E13-ABC7-FAAE000D3081}" type="parTrans" cxnId="{C142A7F1-81D1-4F3B-B8E6-B7BDE64F327A}">
      <dgm:prSet/>
      <dgm:spPr/>
      <dgm:t>
        <a:bodyPr/>
        <a:lstStyle/>
        <a:p>
          <a:endParaRPr lang="nl-NL">
            <a:latin typeface="Arial" panose="020B0604020202020204" pitchFamily="34" charset="0"/>
            <a:cs typeface="Arial" panose="020B0604020202020204" pitchFamily="34" charset="0"/>
          </a:endParaRPr>
        </a:p>
      </dgm:t>
    </dgm:pt>
    <dgm:pt modelId="{58749F57-9057-41AF-BC75-074EE2A1CD4C}" type="sibTrans" cxnId="{C142A7F1-81D1-4F3B-B8E6-B7BDE64F327A}">
      <dgm:prSet/>
      <dgm:spPr/>
      <dgm:t>
        <a:bodyPr/>
        <a:lstStyle/>
        <a:p>
          <a:endParaRPr lang="nl-NL"/>
        </a:p>
      </dgm:t>
    </dgm:pt>
    <dgm:pt modelId="{708ACD3B-C286-4016-B549-C7B81BA80FD1}" type="pres">
      <dgm:prSet presAssocID="{CD86110B-3C17-4281-BB13-6153C4D4CA5D}" presName="hierChild1" presStyleCnt="0">
        <dgm:presLayoutVars>
          <dgm:orgChart val="1"/>
          <dgm:chPref val="1"/>
          <dgm:dir/>
          <dgm:animOne val="branch"/>
          <dgm:animLvl val="lvl"/>
          <dgm:resizeHandles/>
        </dgm:presLayoutVars>
      </dgm:prSet>
      <dgm:spPr/>
      <dgm:t>
        <a:bodyPr/>
        <a:lstStyle/>
        <a:p>
          <a:endParaRPr lang="nl-NL"/>
        </a:p>
      </dgm:t>
    </dgm:pt>
    <dgm:pt modelId="{B7A61844-A9D1-4958-9A6C-976833E9390A}" type="pres">
      <dgm:prSet presAssocID="{80216223-492A-4164-816D-8CB47578EEEC}" presName="hierRoot1" presStyleCnt="0">
        <dgm:presLayoutVars>
          <dgm:hierBranch val="init"/>
        </dgm:presLayoutVars>
      </dgm:prSet>
      <dgm:spPr/>
    </dgm:pt>
    <dgm:pt modelId="{A764A6E4-EB19-4840-87FC-C821CC60DCF8}" type="pres">
      <dgm:prSet presAssocID="{80216223-492A-4164-816D-8CB47578EEEC}" presName="rootComposite1" presStyleCnt="0"/>
      <dgm:spPr/>
    </dgm:pt>
    <dgm:pt modelId="{DC917835-27DA-423C-9D43-949A73170AFE}" type="pres">
      <dgm:prSet presAssocID="{80216223-492A-4164-816D-8CB47578EEEC}" presName="rootText1" presStyleLbl="node0" presStyleIdx="0" presStyleCnt="1" custScaleX="141954">
        <dgm:presLayoutVars>
          <dgm:chPref val="3"/>
        </dgm:presLayoutVars>
      </dgm:prSet>
      <dgm:spPr/>
      <dgm:t>
        <a:bodyPr/>
        <a:lstStyle/>
        <a:p>
          <a:endParaRPr lang="nl-NL"/>
        </a:p>
      </dgm:t>
    </dgm:pt>
    <dgm:pt modelId="{BD1B9038-00D5-45AA-9567-CCE63CF2B792}" type="pres">
      <dgm:prSet presAssocID="{80216223-492A-4164-816D-8CB47578EEEC}" presName="rootConnector1" presStyleLbl="node1" presStyleIdx="0" presStyleCnt="0"/>
      <dgm:spPr/>
      <dgm:t>
        <a:bodyPr/>
        <a:lstStyle/>
        <a:p>
          <a:endParaRPr lang="nl-NL"/>
        </a:p>
      </dgm:t>
    </dgm:pt>
    <dgm:pt modelId="{B3BED101-CC75-4CC3-8D10-F646970775E4}" type="pres">
      <dgm:prSet presAssocID="{80216223-492A-4164-816D-8CB47578EEEC}" presName="hierChild2" presStyleCnt="0"/>
      <dgm:spPr/>
    </dgm:pt>
    <dgm:pt modelId="{EBAB413F-935B-4114-B135-D4194E36B275}" type="pres">
      <dgm:prSet presAssocID="{53698D71-50E5-4E4A-82EE-2142252F5499}" presName="Name37" presStyleLbl="parChTrans1D2" presStyleIdx="0" presStyleCnt="3"/>
      <dgm:spPr/>
      <dgm:t>
        <a:bodyPr/>
        <a:lstStyle/>
        <a:p>
          <a:endParaRPr lang="nl-NL"/>
        </a:p>
      </dgm:t>
    </dgm:pt>
    <dgm:pt modelId="{140F7F64-B124-4249-AFDF-A8C452A283D7}" type="pres">
      <dgm:prSet presAssocID="{D258FD97-5169-4651-A90A-F2108FF9F9C8}" presName="hierRoot2" presStyleCnt="0">
        <dgm:presLayoutVars>
          <dgm:hierBranch val="init"/>
        </dgm:presLayoutVars>
      </dgm:prSet>
      <dgm:spPr/>
    </dgm:pt>
    <dgm:pt modelId="{ECEC39C2-2903-452A-A6B9-1A316C02C074}" type="pres">
      <dgm:prSet presAssocID="{D258FD97-5169-4651-A90A-F2108FF9F9C8}" presName="rootComposite" presStyleCnt="0"/>
      <dgm:spPr/>
    </dgm:pt>
    <dgm:pt modelId="{D69A4566-4803-430C-9410-CDAC278B7223}" type="pres">
      <dgm:prSet presAssocID="{D258FD97-5169-4651-A90A-F2108FF9F9C8}" presName="rootText" presStyleLbl="node2" presStyleIdx="0" presStyleCnt="3">
        <dgm:presLayoutVars>
          <dgm:chPref val="3"/>
        </dgm:presLayoutVars>
      </dgm:prSet>
      <dgm:spPr/>
      <dgm:t>
        <a:bodyPr/>
        <a:lstStyle/>
        <a:p>
          <a:endParaRPr lang="nl-NL"/>
        </a:p>
      </dgm:t>
    </dgm:pt>
    <dgm:pt modelId="{698B894C-443A-49A5-BCDF-CB418C7E61D8}" type="pres">
      <dgm:prSet presAssocID="{D258FD97-5169-4651-A90A-F2108FF9F9C8}" presName="rootConnector" presStyleLbl="node2" presStyleIdx="0" presStyleCnt="3"/>
      <dgm:spPr/>
      <dgm:t>
        <a:bodyPr/>
        <a:lstStyle/>
        <a:p>
          <a:endParaRPr lang="nl-NL"/>
        </a:p>
      </dgm:t>
    </dgm:pt>
    <dgm:pt modelId="{E925C78C-F67F-4EE7-98EB-A3EC1634B439}" type="pres">
      <dgm:prSet presAssocID="{D258FD97-5169-4651-A90A-F2108FF9F9C8}" presName="hierChild4" presStyleCnt="0"/>
      <dgm:spPr/>
    </dgm:pt>
    <dgm:pt modelId="{B7FCF1BB-96F5-45A8-89F8-87CD94B13F18}" type="pres">
      <dgm:prSet presAssocID="{D258FD97-5169-4651-A90A-F2108FF9F9C8}" presName="hierChild5" presStyleCnt="0"/>
      <dgm:spPr/>
    </dgm:pt>
    <dgm:pt modelId="{37EDE5BC-45EF-4214-B326-37B9C54F6829}" type="pres">
      <dgm:prSet presAssocID="{B5F69EA6-48A6-408A-BA47-B97C9A768B04}" presName="Name37" presStyleLbl="parChTrans1D2" presStyleIdx="1" presStyleCnt="3"/>
      <dgm:spPr/>
      <dgm:t>
        <a:bodyPr/>
        <a:lstStyle/>
        <a:p>
          <a:endParaRPr lang="nl-NL"/>
        </a:p>
      </dgm:t>
    </dgm:pt>
    <dgm:pt modelId="{70CBAF06-20F8-4089-8320-DD7798A89D8C}" type="pres">
      <dgm:prSet presAssocID="{044CFF2E-5C6D-40F5-A658-023FC12ED4B3}" presName="hierRoot2" presStyleCnt="0">
        <dgm:presLayoutVars>
          <dgm:hierBranch val="init"/>
        </dgm:presLayoutVars>
      </dgm:prSet>
      <dgm:spPr/>
    </dgm:pt>
    <dgm:pt modelId="{630FDCE0-09C1-4F31-8535-C0F46691EC14}" type="pres">
      <dgm:prSet presAssocID="{044CFF2E-5C6D-40F5-A658-023FC12ED4B3}" presName="rootComposite" presStyleCnt="0"/>
      <dgm:spPr/>
    </dgm:pt>
    <dgm:pt modelId="{DBE35E89-62F9-44BF-AD85-CF0085B80EA1}" type="pres">
      <dgm:prSet presAssocID="{044CFF2E-5C6D-40F5-A658-023FC12ED4B3}" presName="rootText" presStyleLbl="node2" presStyleIdx="1" presStyleCnt="3">
        <dgm:presLayoutVars>
          <dgm:chPref val="3"/>
        </dgm:presLayoutVars>
      </dgm:prSet>
      <dgm:spPr/>
      <dgm:t>
        <a:bodyPr/>
        <a:lstStyle/>
        <a:p>
          <a:endParaRPr lang="nl-NL"/>
        </a:p>
      </dgm:t>
    </dgm:pt>
    <dgm:pt modelId="{E9B5E9BB-179C-47CF-9779-F78222373AD1}" type="pres">
      <dgm:prSet presAssocID="{044CFF2E-5C6D-40F5-A658-023FC12ED4B3}" presName="rootConnector" presStyleLbl="node2" presStyleIdx="1" presStyleCnt="3"/>
      <dgm:spPr/>
      <dgm:t>
        <a:bodyPr/>
        <a:lstStyle/>
        <a:p>
          <a:endParaRPr lang="nl-NL"/>
        </a:p>
      </dgm:t>
    </dgm:pt>
    <dgm:pt modelId="{3C25BA85-E393-416A-99B5-AB6CF8AEF8F8}" type="pres">
      <dgm:prSet presAssocID="{044CFF2E-5C6D-40F5-A658-023FC12ED4B3}" presName="hierChild4" presStyleCnt="0"/>
      <dgm:spPr/>
    </dgm:pt>
    <dgm:pt modelId="{D9159A92-9931-4C26-ABCF-423D2978D0CD}" type="pres">
      <dgm:prSet presAssocID="{044CFF2E-5C6D-40F5-A658-023FC12ED4B3}" presName="hierChild5" presStyleCnt="0"/>
      <dgm:spPr/>
    </dgm:pt>
    <dgm:pt modelId="{E7C8E5FF-A3BF-4AC5-9B50-AB9C7A6EE9A5}" type="pres">
      <dgm:prSet presAssocID="{F6A324C9-53CE-4E13-ABC7-FAAE000D3081}" presName="Name37" presStyleLbl="parChTrans1D2" presStyleIdx="2" presStyleCnt="3"/>
      <dgm:spPr/>
      <dgm:t>
        <a:bodyPr/>
        <a:lstStyle/>
        <a:p>
          <a:endParaRPr lang="nl-NL"/>
        </a:p>
      </dgm:t>
    </dgm:pt>
    <dgm:pt modelId="{A96FB7B2-A669-4121-9953-7A6A57BB8242}" type="pres">
      <dgm:prSet presAssocID="{515316B5-F6AD-471C-8F44-164970D79E85}" presName="hierRoot2" presStyleCnt="0">
        <dgm:presLayoutVars>
          <dgm:hierBranch val="init"/>
        </dgm:presLayoutVars>
      </dgm:prSet>
      <dgm:spPr/>
    </dgm:pt>
    <dgm:pt modelId="{FB10FCE0-D186-4B1D-93E9-2852B0D43BFD}" type="pres">
      <dgm:prSet presAssocID="{515316B5-F6AD-471C-8F44-164970D79E85}" presName="rootComposite" presStyleCnt="0"/>
      <dgm:spPr/>
    </dgm:pt>
    <dgm:pt modelId="{BD7B1C11-03AA-43B5-8DBE-0802EC8188D8}" type="pres">
      <dgm:prSet presAssocID="{515316B5-F6AD-471C-8F44-164970D79E85}" presName="rootText" presStyleLbl="node2" presStyleIdx="2" presStyleCnt="3">
        <dgm:presLayoutVars>
          <dgm:chPref val="3"/>
        </dgm:presLayoutVars>
      </dgm:prSet>
      <dgm:spPr/>
      <dgm:t>
        <a:bodyPr/>
        <a:lstStyle/>
        <a:p>
          <a:endParaRPr lang="nl-NL"/>
        </a:p>
      </dgm:t>
    </dgm:pt>
    <dgm:pt modelId="{F0968C57-AE6A-46A1-AE52-1CA91816ED0D}" type="pres">
      <dgm:prSet presAssocID="{515316B5-F6AD-471C-8F44-164970D79E85}" presName="rootConnector" presStyleLbl="node2" presStyleIdx="2" presStyleCnt="3"/>
      <dgm:spPr/>
      <dgm:t>
        <a:bodyPr/>
        <a:lstStyle/>
        <a:p>
          <a:endParaRPr lang="nl-NL"/>
        </a:p>
      </dgm:t>
    </dgm:pt>
    <dgm:pt modelId="{A66E7496-F3E9-4B69-B526-3804760687E6}" type="pres">
      <dgm:prSet presAssocID="{515316B5-F6AD-471C-8F44-164970D79E85}" presName="hierChild4" presStyleCnt="0"/>
      <dgm:spPr/>
    </dgm:pt>
    <dgm:pt modelId="{F6617234-DAE7-487D-A756-801AC2C9BFB3}" type="pres">
      <dgm:prSet presAssocID="{515316B5-F6AD-471C-8F44-164970D79E85}" presName="hierChild5" presStyleCnt="0"/>
      <dgm:spPr/>
    </dgm:pt>
    <dgm:pt modelId="{5A91045A-A0D3-404D-A51A-1ADA068B2816}" type="pres">
      <dgm:prSet presAssocID="{80216223-492A-4164-816D-8CB47578EEEC}" presName="hierChild3" presStyleCnt="0"/>
      <dgm:spPr/>
    </dgm:pt>
  </dgm:ptLst>
  <dgm:cxnLst>
    <dgm:cxn modelId="{3962F3DE-3717-4BFE-BE31-EB028D576615}" type="presOf" srcId="{B5F69EA6-48A6-408A-BA47-B97C9A768B04}" destId="{37EDE5BC-45EF-4214-B326-37B9C54F6829}" srcOrd="0" destOrd="0" presId="urn:microsoft.com/office/officeart/2005/8/layout/orgChart1"/>
    <dgm:cxn modelId="{1EC12AD4-0C5C-4827-9744-9C06203E9D41}" type="presOf" srcId="{53698D71-50E5-4E4A-82EE-2142252F5499}" destId="{EBAB413F-935B-4114-B135-D4194E36B275}" srcOrd="0" destOrd="0" presId="urn:microsoft.com/office/officeart/2005/8/layout/orgChart1"/>
    <dgm:cxn modelId="{45E6443F-6881-4927-9C38-B6C9084D972C}" type="presOf" srcId="{044CFF2E-5C6D-40F5-A658-023FC12ED4B3}" destId="{E9B5E9BB-179C-47CF-9779-F78222373AD1}" srcOrd="1" destOrd="0" presId="urn:microsoft.com/office/officeart/2005/8/layout/orgChart1"/>
    <dgm:cxn modelId="{C43F78C6-B88D-4317-B273-8F7E31230030}" srcId="{CD86110B-3C17-4281-BB13-6153C4D4CA5D}" destId="{80216223-492A-4164-816D-8CB47578EEEC}" srcOrd="0" destOrd="0" parTransId="{F7A5C578-831B-4FE8-ADFF-A16122A1D08A}" sibTransId="{7408C20E-7911-45ED-AEB9-C2EC616B483B}"/>
    <dgm:cxn modelId="{D587BD56-0611-429D-ABE2-28A1D0DE3AF3}" type="presOf" srcId="{CD86110B-3C17-4281-BB13-6153C4D4CA5D}" destId="{708ACD3B-C286-4016-B549-C7B81BA80FD1}" srcOrd="0" destOrd="0" presId="urn:microsoft.com/office/officeart/2005/8/layout/orgChart1"/>
    <dgm:cxn modelId="{6F145945-03E2-4C48-8638-E4D5C2B1A236}" type="presOf" srcId="{D258FD97-5169-4651-A90A-F2108FF9F9C8}" destId="{698B894C-443A-49A5-BCDF-CB418C7E61D8}" srcOrd="1" destOrd="0" presId="urn:microsoft.com/office/officeart/2005/8/layout/orgChart1"/>
    <dgm:cxn modelId="{46D3FF84-D873-42D6-AC19-FDC47DA52DCC}" type="presOf" srcId="{044CFF2E-5C6D-40F5-A658-023FC12ED4B3}" destId="{DBE35E89-62F9-44BF-AD85-CF0085B80EA1}" srcOrd="0" destOrd="0" presId="urn:microsoft.com/office/officeart/2005/8/layout/orgChart1"/>
    <dgm:cxn modelId="{8347B5C9-1D75-4828-9E49-43877768E723}" type="presOf" srcId="{515316B5-F6AD-471C-8F44-164970D79E85}" destId="{F0968C57-AE6A-46A1-AE52-1CA91816ED0D}" srcOrd="1" destOrd="0" presId="urn:microsoft.com/office/officeart/2005/8/layout/orgChart1"/>
    <dgm:cxn modelId="{5D3CF762-8103-49F9-87F6-EE003E58CECD}" type="presOf" srcId="{515316B5-F6AD-471C-8F44-164970D79E85}" destId="{BD7B1C11-03AA-43B5-8DBE-0802EC8188D8}" srcOrd="0" destOrd="0" presId="urn:microsoft.com/office/officeart/2005/8/layout/orgChart1"/>
    <dgm:cxn modelId="{ABC81224-8A21-4768-86F8-64EEAC2F344B}" type="presOf" srcId="{80216223-492A-4164-816D-8CB47578EEEC}" destId="{DC917835-27DA-423C-9D43-949A73170AFE}" srcOrd="0" destOrd="0" presId="urn:microsoft.com/office/officeart/2005/8/layout/orgChart1"/>
    <dgm:cxn modelId="{C51B2C82-4DE6-4EC4-94B2-31F6A99B4701}" type="presOf" srcId="{D258FD97-5169-4651-A90A-F2108FF9F9C8}" destId="{D69A4566-4803-430C-9410-CDAC278B7223}" srcOrd="0" destOrd="0" presId="urn:microsoft.com/office/officeart/2005/8/layout/orgChart1"/>
    <dgm:cxn modelId="{F7A5A090-BC5F-4843-97BE-BAE20A3E04DC}" srcId="{80216223-492A-4164-816D-8CB47578EEEC}" destId="{D258FD97-5169-4651-A90A-F2108FF9F9C8}" srcOrd="0" destOrd="0" parTransId="{53698D71-50E5-4E4A-82EE-2142252F5499}" sibTransId="{AD49AEBE-1F1D-4F64-B3A4-A9881105A7F6}"/>
    <dgm:cxn modelId="{7BC2E4D7-5768-4A6B-AF6C-C2BC07DF96D0}" type="presOf" srcId="{F6A324C9-53CE-4E13-ABC7-FAAE000D3081}" destId="{E7C8E5FF-A3BF-4AC5-9B50-AB9C7A6EE9A5}" srcOrd="0" destOrd="0" presId="urn:microsoft.com/office/officeart/2005/8/layout/orgChart1"/>
    <dgm:cxn modelId="{B3F4BCF4-49DE-4C83-B69F-73D6C53C5D25}" type="presOf" srcId="{80216223-492A-4164-816D-8CB47578EEEC}" destId="{BD1B9038-00D5-45AA-9567-CCE63CF2B792}" srcOrd="1" destOrd="0" presId="urn:microsoft.com/office/officeart/2005/8/layout/orgChart1"/>
    <dgm:cxn modelId="{567C1955-EC77-4BF3-81DD-AE396BD778A6}" srcId="{80216223-492A-4164-816D-8CB47578EEEC}" destId="{044CFF2E-5C6D-40F5-A658-023FC12ED4B3}" srcOrd="1" destOrd="0" parTransId="{B5F69EA6-48A6-408A-BA47-B97C9A768B04}" sibTransId="{BBB4F091-8569-41F6-A768-D69F8EF0D6AD}"/>
    <dgm:cxn modelId="{C142A7F1-81D1-4F3B-B8E6-B7BDE64F327A}" srcId="{80216223-492A-4164-816D-8CB47578EEEC}" destId="{515316B5-F6AD-471C-8F44-164970D79E85}" srcOrd="2" destOrd="0" parTransId="{F6A324C9-53CE-4E13-ABC7-FAAE000D3081}" sibTransId="{58749F57-9057-41AF-BC75-074EE2A1CD4C}"/>
    <dgm:cxn modelId="{DB567293-D42F-4543-A525-CD53E4B52AF0}" type="presParOf" srcId="{708ACD3B-C286-4016-B549-C7B81BA80FD1}" destId="{B7A61844-A9D1-4958-9A6C-976833E9390A}" srcOrd="0" destOrd="0" presId="urn:microsoft.com/office/officeart/2005/8/layout/orgChart1"/>
    <dgm:cxn modelId="{608D3E77-55D8-46FE-AF1E-451A50B9285E}" type="presParOf" srcId="{B7A61844-A9D1-4958-9A6C-976833E9390A}" destId="{A764A6E4-EB19-4840-87FC-C821CC60DCF8}" srcOrd="0" destOrd="0" presId="urn:microsoft.com/office/officeart/2005/8/layout/orgChart1"/>
    <dgm:cxn modelId="{31B68A05-198F-4BBD-B2F3-983C0BC5315D}" type="presParOf" srcId="{A764A6E4-EB19-4840-87FC-C821CC60DCF8}" destId="{DC917835-27DA-423C-9D43-949A73170AFE}" srcOrd="0" destOrd="0" presId="urn:microsoft.com/office/officeart/2005/8/layout/orgChart1"/>
    <dgm:cxn modelId="{0626FADE-7703-4F17-8D01-1C7AE21CF060}" type="presParOf" srcId="{A764A6E4-EB19-4840-87FC-C821CC60DCF8}" destId="{BD1B9038-00D5-45AA-9567-CCE63CF2B792}" srcOrd="1" destOrd="0" presId="urn:microsoft.com/office/officeart/2005/8/layout/orgChart1"/>
    <dgm:cxn modelId="{5D4EC15C-B164-4A12-8F28-B8B51E418801}" type="presParOf" srcId="{B7A61844-A9D1-4958-9A6C-976833E9390A}" destId="{B3BED101-CC75-4CC3-8D10-F646970775E4}" srcOrd="1" destOrd="0" presId="urn:microsoft.com/office/officeart/2005/8/layout/orgChart1"/>
    <dgm:cxn modelId="{B0365DA2-1793-4AC5-9530-2FBC957255D3}" type="presParOf" srcId="{B3BED101-CC75-4CC3-8D10-F646970775E4}" destId="{EBAB413F-935B-4114-B135-D4194E36B275}" srcOrd="0" destOrd="0" presId="urn:microsoft.com/office/officeart/2005/8/layout/orgChart1"/>
    <dgm:cxn modelId="{75D4BF96-B1ED-48C0-8821-3637DD1220A6}" type="presParOf" srcId="{B3BED101-CC75-4CC3-8D10-F646970775E4}" destId="{140F7F64-B124-4249-AFDF-A8C452A283D7}" srcOrd="1" destOrd="0" presId="urn:microsoft.com/office/officeart/2005/8/layout/orgChart1"/>
    <dgm:cxn modelId="{09EE0FF0-01E4-45C1-8FC8-B76D6EEABE2E}" type="presParOf" srcId="{140F7F64-B124-4249-AFDF-A8C452A283D7}" destId="{ECEC39C2-2903-452A-A6B9-1A316C02C074}" srcOrd="0" destOrd="0" presId="urn:microsoft.com/office/officeart/2005/8/layout/orgChart1"/>
    <dgm:cxn modelId="{21A2A28E-07D7-47D2-AEBC-7AA1B43A2AE1}" type="presParOf" srcId="{ECEC39C2-2903-452A-A6B9-1A316C02C074}" destId="{D69A4566-4803-430C-9410-CDAC278B7223}" srcOrd="0" destOrd="0" presId="urn:microsoft.com/office/officeart/2005/8/layout/orgChart1"/>
    <dgm:cxn modelId="{A19E43E4-F2F3-45C6-A161-A05753A1818D}" type="presParOf" srcId="{ECEC39C2-2903-452A-A6B9-1A316C02C074}" destId="{698B894C-443A-49A5-BCDF-CB418C7E61D8}" srcOrd="1" destOrd="0" presId="urn:microsoft.com/office/officeart/2005/8/layout/orgChart1"/>
    <dgm:cxn modelId="{E40BF394-0A3B-4289-B991-55E80D2A08A4}" type="presParOf" srcId="{140F7F64-B124-4249-AFDF-A8C452A283D7}" destId="{E925C78C-F67F-4EE7-98EB-A3EC1634B439}" srcOrd="1" destOrd="0" presId="urn:microsoft.com/office/officeart/2005/8/layout/orgChart1"/>
    <dgm:cxn modelId="{E4BDFC52-7420-43A1-905E-9B820706C0FD}" type="presParOf" srcId="{140F7F64-B124-4249-AFDF-A8C452A283D7}" destId="{B7FCF1BB-96F5-45A8-89F8-87CD94B13F18}" srcOrd="2" destOrd="0" presId="urn:microsoft.com/office/officeart/2005/8/layout/orgChart1"/>
    <dgm:cxn modelId="{A629B593-FE96-4E50-AED5-9A4EEAC1D35D}" type="presParOf" srcId="{B3BED101-CC75-4CC3-8D10-F646970775E4}" destId="{37EDE5BC-45EF-4214-B326-37B9C54F6829}" srcOrd="2" destOrd="0" presId="urn:microsoft.com/office/officeart/2005/8/layout/orgChart1"/>
    <dgm:cxn modelId="{9FDD1037-4181-44F2-8BE2-B335CFAC6D35}" type="presParOf" srcId="{B3BED101-CC75-4CC3-8D10-F646970775E4}" destId="{70CBAF06-20F8-4089-8320-DD7798A89D8C}" srcOrd="3" destOrd="0" presId="urn:microsoft.com/office/officeart/2005/8/layout/orgChart1"/>
    <dgm:cxn modelId="{7D62E7AD-EB25-45B2-B373-B8902BDC2F0A}" type="presParOf" srcId="{70CBAF06-20F8-4089-8320-DD7798A89D8C}" destId="{630FDCE0-09C1-4F31-8535-C0F46691EC14}" srcOrd="0" destOrd="0" presId="urn:microsoft.com/office/officeart/2005/8/layout/orgChart1"/>
    <dgm:cxn modelId="{75717AC6-F590-406A-BF19-368159EF6BE6}" type="presParOf" srcId="{630FDCE0-09C1-4F31-8535-C0F46691EC14}" destId="{DBE35E89-62F9-44BF-AD85-CF0085B80EA1}" srcOrd="0" destOrd="0" presId="urn:microsoft.com/office/officeart/2005/8/layout/orgChart1"/>
    <dgm:cxn modelId="{72A62A87-5A5A-4D27-8FE2-5214280A72B4}" type="presParOf" srcId="{630FDCE0-09C1-4F31-8535-C0F46691EC14}" destId="{E9B5E9BB-179C-47CF-9779-F78222373AD1}" srcOrd="1" destOrd="0" presId="urn:microsoft.com/office/officeart/2005/8/layout/orgChart1"/>
    <dgm:cxn modelId="{78E1A345-B69E-4C2F-BE88-8C5533195A3D}" type="presParOf" srcId="{70CBAF06-20F8-4089-8320-DD7798A89D8C}" destId="{3C25BA85-E393-416A-99B5-AB6CF8AEF8F8}" srcOrd="1" destOrd="0" presId="urn:microsoft.com/office/officeart/2005/8/layout/orgChart1"/>
    <dgm:cxn modelId="{F6AADF29-5F17-4E4D-AA7B-540AD6F13598}" type="presParOf" srcId="{70CBAF06-20F8-4089-8320-DD7798A89D8C}" destId="{D9159A92-9931-4C26-ABCF-423D2978D0CD}" srcOrd="2" destOrd="0" presId="urn:microsoft.com/office/officeart/2005/8/layout/orgChart1"/>
    <dgm:cxn modelId="{37502E72-A812-477D-B8E8-B7AF7E717925}" type="presParOf" srcId="{B3BED101-CC75-4CC3-8D10-F646970775E4}" destId="{E7C8E5FF-A3BF-4AC5-9B50-AB9C7A6EE9A5}" srcOrd="4" destOrd="0" presId="urn:microsoft.com/office/officeart/2005/8/layout/orgChart1"/>
    <dgm:cxn modelId="{BA90890D-0DE5-447A-9CB8-63FABF2BEAEA}" type="presParOf" srcId="{B3BED101-CC75-4CC3-8D10-F646970775E4}" destId="{A96FB7B2-A669-4121-9953-7A6A57BB8242}" srcOrd="5" destOrd="0" presId="urn:microsoft.com/office/officeart/2005/8/layout/orgChart1"/>
    <dgm:cxn modelId="{FB46CB76-5A20-4C66-8B7D-95BE087EBA04}" type="presParOf" srcId="{A96FB7B2-A669-4121-9953-7A6A57BB8242}" destId="{FB10FCE0-D186-4B1D-93E9-2852B0D43BFD}" srcOrd="0" destOrd="0" presId="urn:microsoft.com/office/officeart/2005/8/layout/orgChart1"/>
    <dgm:cxn modelId="{E9CF99CE-68E0-4A02-8C8E-B94987B7FC9A}" type="presParOf" srcId="{FB10FCE0-D186-4B1D-93E9-2852B0D43BFD}" destId="{BD7B1C11-03AA-43B5-8DBE-0802EC8188D8}" srcOrd="0" destOrd="0" presId="urn:microsoft.com/office/officeart/2005/8/layout/orgChart1"/>
    <dgm:cxn modelId="{118768FA-CB12-4092-BFD2-54AEB61FD8DE}" type="presParOf" srcId="{FB10FCE0-D186-4B1D-93E9-2852B0D43BFD}" destId="{F0968C57-AE6A-46A1-AE52-1CA91816ED0D}" srcOrd="1" destOrd="0" presId="urn:microsoft.com/office/officeart/2005/8/layout/orgChart1"/>
    <dgm:cxn modelId="{120AFC1C-723D-4F7A-8149-6D6063118672}" type="presParOf" srcId="{A96FB7B2-A669-4121-9953-7A6A57BB8242}" destId="{A66E7496-F3E9-4B69-B526-3804760687E6}" srcOrd="1" destOrd="0" presId="urn:microsoft.com/office/officeart/2005/8/layout/orgChart1"/>
    <dgm:cxn modelId="{2AE3E0D1-7845-482C-94EE-E6475FD2523B}" type="presParOf" srcId="{A96FB7B2-A669-4121-9953-7A6A57BB8242}" destId="{F6617234-DAE7-487D-A756-801AC2C9BFB3}" srcOrd="2" destOrd="0" presId="urn:microsoft.com/office/officeart/2005/8/layout/orgChart1"/>
    <dgm:cxn modelId="{2744B9F9-5DD3-4C58-A70F-82EC5E4FE000}" type="presParOf" srcId="{B7A61844-A9D1-4958-9A6C-976833E9390A}" destId="{5A91045A-A0D3-404D-A51A-1ADA068B281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9E14F6-8CA2-4EB8-B72E-14F6865CDC6C}">
      <dsp:nvSpPr>
        <dsp:cNvPr id="0" name=""/>
        <dsp:cNvSpPr/>
      </dsp:nvSpPr>
      <dsp:spPr>
        <a:xfrm>
          <a:off x="0" y="0"/>
          <a:ext cx="7772400" cy="6093296"/>
        </a:xfrm>
        <a:prstGeom prst="rightArrow">
          <a:avLst/>
        </a:prstGeom>
        <a:solidFill>
          <a:schemeClr val="tx1">
            <a:lumMod val="10000"/>
            <a:lumOff val="90000"/>
          </a:schemeClr>
        </a:solidFill>
        <a:ln>
          <a:noFill/>
        </a:ln>
        <a:effectLst/>
      </dsp:spPr>
      <dsp:style>
        <a:lnRef idx="0">
          <a:scrgbClr r="0" g="0" b="0"/>
        </a:lnRef>
        <a:fillRef idx="1">
          <a:scrgbClr r="0" g="0" b="0"/>
        </a:fillRef>
        <a:effectRef idx="0">
          <a:scrgbClr r="0" g="0" b="0"/>
        </a:effectRef>
        <a:fontRef idx="minor"/>
      </dsp:style>
    </dsp:sp>
    <dsp:sp modelId="{82C29D9D-F30A-4B8E-9827-0F37A1B7FBCB}">
      <dsp:nvSpPr>
        <dsp:cNvPr id="0" name=""/>
        <dsp:cNvSpPr/>
      </dsp:nvSpPr>
      <dsp:spPr>
        <a:xfrm>
          <a:off x="19877" y="1872201"/>
          <a:ext cx="1565730" cy="2437318"/>
        </a:xfrm>
        <a:prstGeom prst="roundRect">
          <a:avLst/>
        </a:prstGeom>
        <a:solidFill>
          <a:schemeClr val="tx1">
            <a:lumMod val="25000"/>
            <a:lumOff val="7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Introductie</a:t>
          </a:r>
        </a:p>
        <a:p>
          <a:pPr lvl="0" algn="ctr" defTabSz="622300">
            <a:lnSpc>
              <a:spcPct val="90000"/>
            </a:lnSpc>
            <a:spcBef>
              <a:spcPct val="0"/>
            </a:spcBef>
            <a:spcAft>
              <a:spcPct val="35000"/>
            </a:spcAft>
          </a:pPr>
          <a:r>
            <a:rPr lang="nl-NL" sz="1400" kern="1200" dirty="0" smtClean="0"/>
            <a:t>en communicatie</a:t>
          </a:r>
          <a:endParaRPr lang="nl-NL" sz="1400" kern="1200" dirty="0"/>
        </a:p>
      </dsp:txBody>
      <dsp:txXfrm>
        <a:off x="96310" y="1948634"/>
        <a:ext cx="1412864" cy="2284452"/>
      </dsp:txXfrm>
    </dsp:sp>
    <dsp:sp modelId="{F16D027D-5B07-4A63-8D74-C446D0C76A64}">
      <dsp:nvSpPr>
        <dsp:cNvPr id="0" name=""/>
        <dsp:cNvSpPr/>
      </dsp:nvSpPr>
      <dsp:spPr>
        <a:xfrm>
          <a:off x="3310771" y="1872201"/>
          <a:ext cx="1188094" cy="2437318"/>
        </a:xfrm>
        <a:prstGeom prst="roundRect">
          <a:avLst/>
        </a:prstGeom>
        <a:solidFill>
          <a:srgbClr val="A537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Context</a:t>
          </a:r>
          <a:endParaRPr lang="nl-NL" sz="1200" kern="1200" dirty="0" smtClean="0"/>
        </a:p>
        <a:p>
          <a:pPr lvl="0" algn="ctr" defTabSz="533400">
            <a:lnSpc>
              <a:spcPct val="90000"/>
            </a:lnSpc>
            <a:spcBef>
              <a:spcPct val="0"/>
            </a:spcBef>
            <a:spcAft>
              <a:spcPct val="35000"/>
            </a:spcAft>
          </a:pPr>
          <a:r>
            <a:rPr lang="nl-NL" sz="1400" kern="1200" dirty="0" smtClean="0"/>
            <a:t>bepaling</a:t>
          </a:r>
          <a:r>
            <a:rPr lang="nl-NL" sz="1200" kern="1200" dirty="0" smtClean="0"/>
            <a:t> </a:t>
          </a:r>
          <a:endParaRPr lang="nl-NL" sz="1200" kern="1200" dirty="0"/>
        </a:p>
      </dsp:txBody>
      <dsp:txXfrm>
        <a:off x="3368769" y="1930199"/>
        <a:ext cx="1072098" cy="2321322"/>
      </dsp:txXfrm>
    </dsp:sp>
    <dsp:sp modelId="{424E2BAE-64C8-4263-820B-25B61A0D7B77}">
      <dsp:nvSpPr>
        <dsp:cNvPr id="0" name=""/>
        <dsp:cNvSpPr/>
      </dsp:nvSpPr>
      <dsp:spPr>
        <a:xfrm>
          <a:off x="1827536" y="1872201"/>
          <a:ext cx="1336250" cy="2437318"/>
        </a:xfrm>
        <a:prstGeom prst="roundRect">
          <a:avLst/>
        </a:prstGeom>
        <a:solidFill>
          <a:srgbClr val="B55B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endParaRPr lang="nl-NL" sz="1400" kern="1200" dirty="0" smtClean="0"/>
        </a:p>
        <a:p>
          <a:pPr lvl="0" algn="ctr" defTabSz="400050">
            <a:lnSpc>
              <a:spcPct val="90000"/>
            </a:lnSpc>
            <a:spcBef>
              <a:spcPct val="0"/>
            </a:spcBef>
            <a:spcAft>
              <a:spcPct val="35000"/>
            </a:spcAft>
          </a:pPr>
          <a:r>
            <a:rPr lang="nl-NL" sz="1400" kern="1200" dirty="0" smtClean="0"/>
            <a:t>Boodschap</a:t>
          </a:r>
        </a:p>
        <a:p>
          <a:pPr lvl="0" algn="ctr" defTabSz="400050">
            <a:lnSpc>
              <a:spcPct val="90000"/>
            </a:lnSpc>
            <a:spcBef>
              <a:spcPct val="0"/>
            </a:spcBef>
            <a:spcAft>
              <a:spcPct val="35000"/>
            </a:spcAft>
          </a:pPr>
          <a:r>
            <a:rPr lang="nl-NL" sz="1400" kern="1200" dirty="0" smtClean="0"/>
            <a:t>bepaling 	</a:t>
          </a:r>
          <a:endParaRPr lang="nl-NL" sz="1400" kern="1200" dirty="0"/>
        </a:p>
      </dsp:txBody>
      <dsp:txXfrm>
        <a:off x="1892766" y="1937431"/>
        <a:ext cx="1205790" cy="2306858"/>
      </dsp:txXfrm>
    </dsp:sp>
    <dsp:sp modelId="{5EC4A7B3-1C76-4CCB-BB20-CC4C1C455B69}">
      <dsp:nvSpPr>
        <dsp:cNvPr id="0" name=""/>
        <dsp:cNvSpPr/>
      </dsp:nvSpPr>
      <dsp:spPr>
        <a:xfrm>
          <a:off x="4622717" y="1872201"/>
          <a:ext cx="1265677" cy="2437318"/>
        </a:xfrm>
        <a:prstGeom prst="roundRect">
          <a:avLst/>
        </a:prstGeom>
        <a:solidFill>
          <a:srgbClr val="8E05FF"/>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Onderdelen</a:t>
          </a:r>
          <a:r>
            <a:rPr lang="nl-NL" sz="1200" kern="1200" dirty="0" smtClean="0"/>
            <a:t> </a:t>
          </a:r>
          <a:endParaRPr lang="nl-NL" sz="1200" kern="1200" dirty="0"/>
        </a:p>
      </dsp:txBody>
      <dsp:txXfrm>
        <a:off x="4684502" y="1933986"/>
        <a:ext cx="1142107" cy="2313748"/>
      </dsp:txXfrm>
    </dsp:sp>
    <dsp:sp modelId="{9A2D46EA-CD90-4A7E-96F9-B7435F20BDB6}">
      <dsp:nvSpPr>
        <dsp:cNvPr id="0" name=""/>
        <dsp:cNvSpPr/>
      </dsp:nvSpPr>
      <dsp:spPr>
        <a:xfrm>
          <a:off x="6072765" y="1872201"/>
          <a:ext cx="1390974" cy="2437318"/>
        </a:xfrm>
        <a:prstGeom prst="roundRect">
          <a:avLst/>
        </a:prstGeom>
        <a:solidFill>
          <a:schemeClr val="tx1">
            <a:lumMod val="75000"/>
            <a:lumOff val="25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endParaRPr lang="nl-NL" sz="1200" kern="1200" dirty="0" smtClean="0"/>
        </a:p>
        <a:p>
          <a:pPr lvl="0" algn="ctr" defTabSz="533400">
            <a:lnSpc>
              <a:spcPct val="90000"/>
            </a:lnSpc>
            <a:spcBef>
              <a:spcPct val="0"/>
            </a:spcBef>
            <a:spcAft>
              <a:spcPct val="35000"/>
            </a:spcAft>
          </a:pPr>
          <a:r>
            <a:rPr lang="nl-NL" sz="1400" kern="1200" dirty="0" smtClean="0"/>
            <a:t>Weerstand</a:t>
          </a:r>
        </a:p>
      </dsp:txBody>
      <dsp:txXfrm>
        <a:off x="6140667" y="1940103"/>
        <a:ext cx="1255170" cy="2301514"/>
      </dsp:txXfrm>
    </dsp:sp>
    <dsp:sp modelId="{8EDB765E-91EB-4E24-89E4-48D352ABE2B8}">
      <dsp:nvSpPr>
        <dsp:cNvPr id="0" name=""/>
        <dsp:cNvSpPr/>
      </dsp:nvSpPr>
      <dsp:spPr>
        <a:xfrm>
          <a:off x="7618372" y="1872201"/>
          <a:ext cx="1401274" cy="2437318"/>
        </a:xfrm>
        <a:prstGeom prst="roundRect">
          <a:avLst/>
        </a:prstGeom>
        <a:solidFill>
          <a:schemeClr val="tx1">
            <a:lumMod val="90000"/>
            <a:lumOff val="1000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endParaRPr lang="nl-NL" sz="1400" kern="1200" dirty="0" smtClean="0"/>
        </a:p>
        <a:p>
          <a:pPr lvl="0" algn="ctr" defTabSz="622300">
            <a:lnSpc>
              <a:spcPct val="90000"/>
            </a:lnSpc>
            <a:spcBef>
              <a:spcPct val="0"/>
            </a:spcBef>
            <a:spcAft>
              <a:spcPct val="35000"/>
            </a:spcAft>
          </a:pPr>
          <a:r>
            <a:rPr lang="nl-NL" sz="1400" kern="1200" dirty="0" smtClean="0"/>
            <a:t>Generale repetitie</a:t>
          </a:r>
          <a:endParaRPr lang="nl-NL" sz="1400" kern="1200" dirty="0"/>
        </a:p>
      </dsp:txBody>
      <dsp:txXfrm>
        <a:off x="7686777" y="1940606"/>
        <a:ext cx="1264464" cy="230050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C8E5FF-A3BF-4AC5-9B50-AB9C7A6EE9A5}">
      <dsp:nvSpPr>
        <dsp:cNvPr id="0" name=""/>
        <dsp:cNvSpPr/>
      </dsp:nvSpPr>
      <dsp:spPr>
        <a:xfrm>
          <a:off x="3924436" y="2035198"/>
          <a:ext cx="2776567" cy="481883"/>
        </a:xfrm>
        <a:custGeom>
          <a:avLst/>
          <a:gdLst/>
          <a:ahLst/>
          <a:cxnLst/>
          <a:rect l="0" t="0" r="0" b="0"/>
          <a:pathLst>
            <a:path>
              <a:moveTo>
                <a:pt x="0" y="0"/>
              </a:moveTo>
              <a:lnTo>
                <a:pt x="0" y="240941"/>
              </a:lnTo>
              <a:lnTo>
                <a:pt x="2776567" y="240941"/>
              </a:lnTo>
              <a:lnTo>
                <a:pt x="2776567" y="481883"/>
              </a:lnTo>
            </a:path>
          </a:pathLst>
        </a:custGeom>
        <a:noFill/>
        <a:ln w="25400" cap="flat" cmpd="sng" algn="ctr">
          <a:solidFill>
            <a:schemeClr val="accent6">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37EDE5BC-45EF-4214-B326-37B9C54F6829}">
      <dsp:nvSpPr>
        <dsp:cNvPr id="0" name=""/>
        <dsp:cNvSpPr/>
      </dsp:nvSpPr>
      <dsp:spPr>
        <a:xfrm>
          <a:off x="3878716" y="2035198"/>
          <a:ext cx="91440" cy="481883"/>
        </a:xfrm>
        <a:custGeom>
          <a:avLst/>
          <a:gdLst/>
          <a:ahLst/>
          <a:cxnLst/>
          <a:rect l="0" t="0" r="0" b="0"/>
          <a:pathLst>
            <a:path>
              <a:moveTo>
                <a:pt x="45720" y="0"/>
              </a:moveTo>
              <a:lnTo>
                <a:pt x="45720" y="481883"/>
              </a:lnTo>
            </a:path>
          </a:pathLst>
        </a:custGeom>
        <a:noFill/>
        <a:ln w="25400" cap="flat" cmpd="sng" algn="ctr">
          <a:solidFill>
            <a:schemeClr val="accent6">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EBAB413F-935B-4114-B135-D4194E36B275}">
      <dsp:nvSpPr>
        <dsp:cNvPr id="0" name=""/>
        <dsp:cNvSpPr/>
      </dsp:nvSpPr>
      <dsp:spPr>
        <a:xfrm>
          <a:off x="1147868" y="2035198"/>
          <a:ext cx="2776567" cy="481883"/>
        </a:xfrm>
        <a:custGeom>
          <a:avLst/>
          <a:gdLst/>
          <a:ahLst/>
          <a:cxnLst/>
          <a:rect l="0" t="0" r="0" b="0"/>
          <a:pathLst>
            <a:path>
              <a:moveTo>
                <a:pt x="2776567" y="0"/>
              </a:moveTo>
              <a:lnTo>
                <a:pt x="2776567" y="240941"/>
              </a:lnTo>
              <a:lnTo>
                <a:pt x="0" y="240941"/>
              </a:lnTo>
              <a:lnTo>
                <a:pt x="0" y="481883"/>
              </a:lnTo>
            </a:path>
          </a:pathLst>
        </a:custGeom>
        <a:noFill/>
        <a:ln w="25400" cap="flat" cmpd="sng" algn="ctr">
          <a:solidFill>
            <a:schemeClr val="accent6">
              <a:hueOff val="0"/>
              <a:satOff val="0"/>
              <a:lumOff val="0"/>
              <a:alphaOff val="0"/>
            </a:schemeClr>
          </a:solidFill>
          <a:prstDash val="solid"/>
        </a:ln>
        <a:effectLst/>
        <a:sp3d z="-40000" prstMaterial="matte"/>
      </dsp:spPr>
      <dsp:style>
        <a:lnRef idx="2">
          <a:scrgbClr r="0" g="0" b="0"/>
        </a:lnRef>
        <a:fillRef idx="0">
          <a:scrgbClr r="0" g="0" b="0"/>
        </a:fillRef>
        <a:effectRef idx="0">
          <a:scrgbClr r="0" g="0" b="0"/>
        </a:effectRef>
        <a:fontRef idx="minor"/>
      </dsp:style>
    </dsp:sp>
    <dsp:sp modelId="{DC917835-27DA-423C-9D43-949A73170AFE}">
      <dsp:nvSpPr>
        <dsp:cNvPr id="0" name=""/>
        <dsp:cNvSpPr/>
      </dsp:nvSpPr>
      <dsp:spPr>
        <a:xfrm>
          <a:off x="2295738" y="887856"/>
          <a:ext cx="3257395" cy="1147341"/>
        </a:xfrm>
        <a:prstGeom prst="rect">
          <a:avLst/>
        </a:prstGeom>
        <a:solidFill>
          <a:schemeClr val="accent4">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nl-NL" sz="2800" kern="1200" dirty="0" smtClean="0">
              <a:latin typeface="Arial" panose="020B0604020202020204" pitchFamily="34" charset="0"/>
              <a:cs typeface="Arial" panose="020B0604020202020204" pitchFamily="34" charset="0"/>
            </a:rPr>
            <a:t>Contextbepaling</a:t>
          </a:r>
          <a:endParaRPr lang="nl-NL" sz="2800" kern="1200" dirty="0">
            <a:latin typeface="Arial" panose="020B0604020202020204" pitchFamily="34" charset="0"/>
            <a:cs typeface="Arial" panose="020B0604020202020204" pitchFamily="34" charset="0"/>
          </a:endParaRPr>
        </a:p>
      </dsp:txBody>
      <dsp:txXfrm>
        <a:off x="2295738" y="887856"/>
        <a:ext cx="3257395" cy="1147341"/>
      </dsp:txXfrm>
    </dsp:sp>
    <dsp:sp modelId="{D69A4566-4803-430C-9410-CDAC278B7223}">
      <dsp:nvSpPr>
        <dsp:cNvPr id="0" name=""/>
        <dsp:cNvSpPr/>
      </dsp:nvSpPr>
      <dsp:spPr>
        <a:xfrm>
          <a:off x="526" y="2517081"/>
          <a:ext cx="2294683" cy="1147341"/>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endParaRPr lang="nl-NL" sz="1700" kern="1200" dirty="0" smtClean="0">
            <a:latin typeface="Arial" panose="020B0604020202020204" pitchFamily="34" charset="0"/>
            <a:cs typeface="Arial" panose="020B0604020202020204" pitchFamily="34" charset="0"/>
          </a:endParaRPr>
        </a:p>
        <a:p>
          <a:pPr marL="0" marR="0" lvl="0" indent="0" algn="ctr" defTabSz="914400" eaLnBrk="1" fontAlgn="auto" latinLnBrk="0" hangingPunct="1">
            <a:lnSpc>
              <a:spcPct val="100000"/>
            </a:lnSpc>
            <a:spcBef>
              <a:spcPct val="0"/>
            </a:spcBef>
            <a:spcAft>
              <a:spcPts val="0"/>
            </a:spcAft>
            <a:buClrTx/>
            <a:buSzTx/>
            <a:buFontTx/>
            <a:buNone/>
            <a:tabLst/>
            <a:defRPr/>
          </a:pPr>
          <a:r>
            <a:rPr lang="nl-NL" sz="2800" kern="1200" dirty="0" smtClean="0">
              <a:latin typeface="Arial" panose="020B0604020202020204" pitchFamily="34" charset="0"/>
              <a:cs typeface="Arial" panose="020B0604020202020204" pitchFamily="34" charset="0"/>
            </a:rPr>
            <a:t>?</a:t>
          </a:r>
        </a:p>
        <a:p>
          <a:pPr lvl="0" algn="ctr" defTabSz="1200150">
            <a:lnSpc>
              <a:spcPct val="90000"/>
            </a:lnSpc>
            <a:spcBef>
              <a:spcPct val="0"/>
            </a:spcBef>
            <a:spcAft>
              <a:spcPct val="35000"/>
            </a:spcAft>
          </a:pPr>
          <a:endParaRPr lang="nl-NL" sz="1700" kern="1200" dirty="0">
            <a:latin typeface="Arial" panose="020B0604020202020204" pitchFamily="34" charset="0"/>
            <a:cs typeface="Arial" panose="020B0604020202020204" pitchFamily="34" charset="0"/>
          </a:endParaRPr>
        </a:p>
      </dsp:txBody>
      <dsp:txXfrm>
        <a:off x="526" y="2517081"/>
        <a:ext cx="2294683" cy="1147341"/>
      </dsp:txXfrm>
    </dsp:sp>
    <dsp:sp modelId="{DBE35E89-62F9-44BF-AD85-CF0085B80EA1}">
      <dsp:nvSpPr>
        <dsp:cNvPr id="0" name=""/>
        <dsp:cNvSpPr/>
      </dsp:nvSpPr>
      <dsp:spPr>
        <a:xfrm>
          <a:off x="2777094" y="2517081"/>
          <a:ext cx="2294683" cy="1147341"/>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nl-NL" sz="2700" kern="1200" dirty="0" smtClean="0">
              <a:latin typeface="Arial" panose="020B0604020202020204" pitchFamily="34" charset="0"/>
              <a:cs typeface="Arial" panose="020B0604020202020204" pitchFamily="34" charset="0"/>
            </a:rPr>
            <a:t>?</a:t>
          </a:r>
          <a:endParaRPr lang="nl-NL" sz="2700" kern="1200" dirty="0">
            <a:latin typeface="Arial" panose="020B0604020202020204" pitchFamily="34" charset="0"/>
            <a:cs typeface="Arial" panose="020B0604020202020204" pitchFamily="34" charset="0"/>
          </a:endParaRPr>
        </a:p>
      </dsp:txBody>
      <dsp:txXfrm>
        <a:off x="2777094" y="2517081"/>
        <a:ext cx="2294683" cy="1147341"/>
      </dsp:txXfrm>
    </dsp:sp>
    <dsp:sp modelId="{BD7B1C11-03AA-43B5-8DBE-0802EC8188D8}">
      <dsp:nvSpPr>
        <dsp:cNvPr id="0" name=""/>
        <dsp:cNvSpPr/>
      </dsp:nvSpPr>
      <dsp:spPr>
        <a:xfrm>
          <a:off x="5553661" y="2517081"/>
          <a:ext cx="2294683" cy="1147341"/>
        </a:xfrm>
        <a:prstGeom prst="rect">
          <a:avLst/>
        </a:prstGeom>
        <a:solidFill>
          <a:schemeClr val="accent6">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1200150">
            <a:lnSpc>
              <a:spcPct val="90000"/>
            </a:lnSpc>
            <a:spcBef>
              <a:spcPct val="0"/>
            </a:spcBef>
            <a:spcAft>
              <a:spcPct val="35000"/>
            </a:spcAft>
          </a:pPr>
          <a:r>
            <a:rPr lang="nl-NL" sz="2700" kern="1200" dirty="0" smtClean="0">
              <a:latin typeface="Arial" panose="020B0604020202020204" pitchFamily="34" charset="0"/>
              <a:cs typeface="Arial" panose="020B0604020202020204" pitchFamily="34" charset="0"/>
            </a:rPr>
            <a:t>?</a:t>
          </a:r>
          <a:endParaRPr lang="nl-NL" sz="2700" kern="1200" dirty="0">
            <a:latin typeface="Arial" panose="020B0604020202020204" pitchFamily="34" charset="0"/>
            <a:cs typeface="Arial" panose="020B0604020202020204" pitchFamily="34" charset="0"/>
          </a:endParaRPr>
        </a:p>
      </dsp:txBody>
      <dsp:txXfrm>
        <a:off x="5553661" y="2517081"/>
        <a:ext cx="2294683" cy="1147341"/>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nl-NL"/>
          </a:p>
        </p:txBody>
      </p:sp>
      <p:sp>
        <p:nvSpPr>
          <p:cNvPr id="30723" name="Rectangle 3"/>
          <p:cNvSpPr>
            <a:spLocks noGrp="1" noChangeArrowheads="1"/>
          </p:cNvSpPr>
          <p:nvPr>
            <p:ph type="dt" sz="quarter" idx="1"/>
          </p:nvPr>
        </p:nvSpPr>
        <p:spPr bwMode="auto">
          <a:xfrm>
            <a:off x="377825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EB382D68-4E50-4F6D-8A04-B661A505A00C}" type="datetime1">
              <a:rPr lang="nl-NL"/>
              <a:pPr>
                <a:defRPr/>
              </a:pPr>
              <a:t>22-4-2022</a:t>
            </a:fld>
            <a:endParaRPr lang="nl-NL"/>
          </a:p>
        </p:txBody>
      </p:sp>
      <p:sp>
        <p:nvSpPr>
          <p:cNvPr id="30724" name="Rectangle 4"/>
          <p:cNvSpPr>
            <a:spLocks noGrp="1" noChangeArrowheads="1"/>
          </p:cNvSpPr>
          <p:nvPr>
            <p:ph type="ftr" sz="quarter" idx="2"/>
          </p:nvPr>
        </p:nvSpPr>
        <p:spPr bwMode="auto">
          <a:xfrm>
            <a:off x="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nl-NL"/>
          </a:p>
        </p:txBody>
      </p:sp>
      <p:sp>
        <p:nvSpPr>
          <p:cNvPr id="30725" name="Rectangle 5"/>
          <p:cNvSpPr>
            <a:spLocks noGrp="1" noChangeArrowheads="1"/>
          </p:cNvSpPr>
          <p:nvPr>
            <p:ph type="sldNum" sz="quarter" idx="3"/>
          </p:nvPr>
        </p:nvSpPr>
        <p:spPr bwMode="auto">
          <a:xfrm>
            <a:off x="377825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a:defRPr/>
            </a:pPr>
            <a:fld id="{1A7213F5-7F0B-4665-87A6-914FBC75AD96}"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36867" name="Rectangle 3"/>
          <p:cNvSpPr>
            <a:spLocks noGrp="1" noChangeArrowheads="1"/>
          </p:cNvSpPr>
          <p:nvPr>
            <p:ph type="dt" idx="1"/>
          </p:nvPr>
        </p:nvSpPr>
        <p:spPr bwMode="auto">
          <a:xfrm>
            <a:off x="3778250" y="0"/>
            <a:ext cx="2889250"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fld id="{85609864-C308-4FC7-ADC7-B235869DCF32}" type="datetime1">
              <a:rPr lang="en-US"/>
              <a:pPr>
                <a:defRPr/>
              </a:pPr>
              <a:t>4/22/2022</a:t>
            </a:fld>
            <a:endParaRPr lang="en-US"/>
          </a:p>
        </p:txBody>
      </p:sp>
      <p:sp>
        <p:nvSpPr>
          <p:cNvPr id="3076" name="Rectangle 4"/>
          <p:cNvSpPr>
            <a:spLocks noGrp="1" noRot="1" noChangeAspect="1" noChangeArrowheads="1" noTextEdit="1"/>
          </p:cNvSpPr>
          <p:nvPr>
            <p:ph type="sldImg" idx="2"/>
          </p:nvPr>
        </p:nvSpPr>
        <p:spPr bwMode="auto">
          <a:xfrm>
            <a:off x="866775" y="739775"/>
            <a:ext cx="4935538"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9" name="Rectangle 5"/>
          <p:cNvSpPr>
            <a:spLocks noGrp="1" noChangeArrowheads="1"/>
          </p:cNvSpPr>
          <p:nvPr>
            <p:ph type="body" sz="quarter" idx="3"/>
          </p:nvPr>
        </p:nvSpPr>
        <p:spPr bwMode="auto">
          <a:xfrm>
            <a:off x="666750" y="4689475"/>
            <a:ext cx="5335588" cy="44434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Klik om de opmaakprofielen van de modeltekst te bewerken</a:t>
            </a:r>
          </a:p>
          <a:p>
            <a:pPr lvl="1"/>
            <a:r>
              <a:rPr lang="en-US" noProof="0" smtClean="0"/>
              <a:t>Tweede niveau</a:t>
            </a:r>
          </a:p>
          <a:p>
            <a:pPr lvl="2"/>
            <a:r>
              <a:rPr lang="en-US" noProof="0" smtClean="0"/>
              <a:t>Derde niveau</a:t>
            </a:r>
          </a:p>
          <a:p>
            <a:pPr lvl="3"/>
            <a:r>
              <a:rPr lang="en-US" noProof="0" smtClean="0"/>
              <a:t>Vierde niveau</a:t>
            </a:r>
          </a:p>
          <a:p>
            <a:pPr lvl="4"/>
            <a:r>
              <a:rPr lang="en-US" noProof="0" smtClean="0"/>
              <a:t>Vijfde niveau</a:t>
            </a:r>
          </a:p>
        </p:txBody>
      </p:sp>
      <p:sp>
        <p:nvSpPr>
          <p:cNvPr id="36870" name="Rectangle 6"/>
          <p:cNvSpPr>
            <a:spLocks noGrp="1" noChangeArrowheads="1"/>
          </p:cNvSpPr>
          <p:nvPr>
            <p:ph type="ftr" sz="quarter" idx="4"/>
          </p:nvPr>
        </p:nvSpPr>
        <p:spPr bwMode="auto">
          <a:xfrm>
            <a:off x="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36871" name="Rectangle 7"/>
          <p:cNvSpPr>
            <a:spLocks noGrp="1" noChangeArrowheads="1"/>
          </p:cNvSpPr>
          <p:nvPr>
            <p:ph type="sldNum" sz="quarter" idx="5"/>
          </p:nvPr>
        </p:nvSpPr>
        <p:spPr bwMode="auto">
          <a:xfrm>
            <a:off x="3778250" y="9377363"/>
            <a:ext cx="2889250"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pPr>
              <a:defRPr/>
            </a:pPr>
            <a:fld id="{B82F591E-3BBB-40CF-94B2-FE86C13A634D}" type="slidenum">
              <a:rPr lang="en-US" altLang="nl-NL"/>
              <a:pPr>
                <a:defRPr/>
              </a:pPr>
              <a:t>‹nr.›</a:t>
            </a:fld>
            <a:endParaRPr lang="en-US" altLang="nl-NL"/>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1pPr>
    <a:lvl2pPr marL="4572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Calibri" pitchFamily="34"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036638" y="866775"/>
            <a:ext cx="4597400" cy="3449638"/>
          </a:xfrm>
          <a:ln/>
        </p:spPr>
      </p:sp>
      <p:sp>
        <p:nvSpPr>
          <p:cNvPr id="6147" name="Rectangle 3"/>
          <p:cNvSpPr>
            <a:spLocks noGrp="1" noChangeArrowheads="1"/>
          </p:cNvSpPr>
          <p:nvPr>
            <p:ph type="body" idx="1"/>
          </p:nvPr>
        </p:nvSpPr>
        <p:spPr>
          <a:xfrm>
            <a:off x="885825" y="4706938"/>
            <a:ext cx="4895850" cy="44592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54" tIns="45023" rIns="91654" bIns="45023"/>
          <a:lstStyle/>
          <a:p>
            <a:pPr defTabSz="762000" eaLnBrk="1" hangingPunct="1"/>
            <a:r>
              <a:rPr lang="nl-NL" altLang="nl-NL" dirty="0" smtClean="0"/>
              <a:t>Welkom bij de derde les</a:t>
            </a:r>
            <a:r>
              <a:rPr lang="nl-NL" altLang="nl-NL" baseline="0" dirty="0" smtClean="0"/>
              <a:t> </a:t>
            </a:r>
            <a:r>
              <a:rPr lang="nl-NL" altLang="nl-NL" dirty="0" smtClean="0"/>
              <a:t>voor het vak presentatievaardigheden. </a:t>
            </a:r>
          </a:p>
          <a:p>
            <a:pPr defTabSz="762000" eaLnBrk="1" hangingPunct="1"/>
            <a:r>
              <a:rPr lang="nl-NL" altLang="nl-NL" dirty="0" smtClean="0"/>
              <a:t>Vorige week hebben we stil gestaan bij het overbrengen van de kernboodschap. Die mag je regelmatig herhalen om er voor te zorgen dat je publiek dit zeker onthoudt.</a:t>
            </a:r>
          </a:p>
          <a:p>
            <a:pPr defTabSz="762000" eaLnBrk="1" hangingPunct="1"/>
            <a:r>
              <a:rPr lang="nl-NL" altLang="nl-NL" dirty="0" smtClean="0"/>
              <a:t>Als er iets is wat NIET het ene oor in, en het andere oor uit mag gaan, dan is het de kernboodschap. Het is dus enorm belangrijk dat je publiek de kernboodschap onthoudt en daarom mag je deze boodschap vaak herhalen. Volgens mij wel duidelijk nu ;-)</a:t>
            </a:r>
          </a:p>
          <a:p>
            <a:pPr defTabSz="762000" eaLnBrk="1" hangingPunct="1"/>
            <a:r>
              <a:rPr lang="nl-NL" altLang="nl-NL" dirty="0" smtClean="0"/>
              <a:t>Laat deze kernboodschap daarom de komende weken in elke presentatie centraal staan en bouw daar de rest van je presentatie omheen</a:t>
            </a:r>
          </a:p>
        </p:txBody>
      </p:sp>
    </p:spTree>
    <p:extLst>
      <p:ext uri="{BB962C8B-B14F-4D97-AF65-F5344CB8AC3E}">
        <p14:creationId xmlns:p14="http://schemas.microsoft.com/office/powerpoint/2010/main" val="40334104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jdelijke aanduiding voor dia-afbeelding 1"/>
          <p:cNvSpPr>
            <a:spLocks noGrp="1" noRot="1" noChangeAspect="1" noTextEdit="1"/>
          </p:cNvSpPr>
          <p:nvPr>
            <p:ph type="sldImg"/>
          </p:nvPr>
        </p:nvSpPr>
        <p:spPr>
          <a:ln/>
        </p:spPr>
      </p:sp>
      <p:sp>
        <p:nvSpPr>
          <p:cNvPr id="2048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Vorige week is al kort besproken dat het belangrijk is om je publiek iets te laten beleven en de aandacht vast te houden. Zoals Pieter </a:t>
            </a:r>
            <a:r>
              <a:rPr lang="nl-NL" altLang="nl-NL" dirty="0" err="1" smtClean="0"/>
              <a:t>Frijters</a:t>
            </a:r>
            <a:r>
              <a:rPr lang="nl-NL" altLang="nl-NL" dirty="0" smtClean="0"/>
              <a:t> al aangaf in zijn filmpje is het belangrijk om je presentatie te beginnen met rust. Kijk eerst eens om je heen, of in ons geval, rustig in je</a:t>
            </a:r>
            <a:r>
              <a:rPr lang="nl-NL" altLang="nl-NL" baseline="0" dirty="0" smtClean="0"/>
              <a:t> scherm,</a:t>
            </a:r>
            <a:r>
              <a:rPr lang="nl-NL" altLang="nl-NL" dirty="0" smtClean="0"/>
              <a:t> en maak contact met je publiek. Als iedereen aandacht voor je heeft, begin je met je presentatie.</a:t>
            </a:r>
          </a:p>
          <a:p>
            <a:r>
              <a:rPr lang="nl-NL" altLang="nl-NL" dirty="0" smtClean="0"/>
              <a:t>Een grote dooddoener zijn de woorden: “ik ga het vandaag hebben over….” Dit kon je nog wel doen bij je spreekbeurt op de basisschool, maar dat kan nu echt niet meer. Bedenk een opening waarmee je de aandacht van je publiek meteen hebt en vasthoudt. Juist als je publiek nog niet weet waar je de presentatie over gaat houden, kan je ze </a:t>
            </a:r>
            <a:r>
              <a:rPr lang="nl-NL" altLang="nl-NL" dirty="0" err="1" smtClean="0"/>
              <a:t>triggeren</a:t>
            </a:r>
            <a:r>
              <a:rPr lang="nl-NL" altLang="nl-NL" dirty="0" smtClean="0"/>
              <a:t> met een pakkend voorbeeld, een gedicht, een foto, een boek, een anekdote etc. Dit kun je,</a:t>
            </a:r>
            <a:r>
              <a:rPr lang="nl-NL" altLang="nl-NL" baseline="0" dirty="0" smtClean="0"/>
              <a:t> als je wilt, ook delen met ons door je scherm op delen te zetten.</a:t>
            </a:r>
            <a:endParaRPr lang="nl-NL" altLang="nl-NL" dirty="0" smtClean="0"/>
          </a:p>
          <a:p>
            <a:r>
              <a:rPr lang="nl-NL" altLang="nl-NL" dirty="0" smtClean="0"/>
              <a:t>Je kunt ook gebruik maken van een </a:t>
            </a:r>
            <a:r>
              <a:rPr lang="nl-NL" altLang="nl-NL" dirty="0" err="1" smtClean="0"/>
              <a:t>knowledge</a:t>
            </a:r>
            <a:r>
              <a:rPr lang="nl-NL" altLang="nl-NL" dirty="0" smtClean="0"/>
              <a:t> gap. Hierbij maak je jouw publiek nieuwsgierig naar bepaalde informatie, maar je houdt die informatie nog even achter de hand. Pas op een later moment in je presentatie kom je er op terug en geef je de informatie prijs waar je eerder naar verwees. Je kunt je publiek ook laten weten dat je ze het antwoord op een moeilijke vraag gaat geven later in de presentatie. Als het een vraag is waar ze graag het antwoord op willen hebben dan zullen ze wel blijven luisteren. En als jij het publiek laat weten dat je een groot geheim met ze gaat delen, maar dat je dat pas later in de presentatie gaat doen, dan zal het publiek heel nieuwsgierig worden. Let wel op: als je dit doet, dan moet je daar ook wel echt op terugkomen in je presentatie en het moet dan ook wel de moeite waard zijn. Anders neemt je geloofwaardigheid sterk af. </a:t>
            </a:r>
          </a:p>
          <a:p>
            <a:r>
              <a:rPr lang="nl-NL" altLang="nl-NL" dirty="0" smtClean="0"/>
              <a:t>De laatste manier die we hier beschrijven om de aandacht te krijgen en vast te houden is interactie zoeken. Doe dat niet meteen als begin, zorg eerst dat er aandacht voor jou is vanwege je verhaal. Later in de presentatie is het zeker goed om wat interactie te zoeken door iemand een vraag te stellen of een voorbeeld te geven aan de hand van iemand uit het publiek. Je kunt bijvoorbeeld iemands naam noemen</a:t>
            </a:r>
            <a:r>
              <a:rPr lang="nl-NL" altLang="nl-NL" baseline="0" dirty="0" smtClean="0"/>
              <a:t> of aanwijzen (als je samen in een zaal bent)</a:t>
            </a:r>
            <a:r>
              <a:rPr lang="nl-NL" altLang="nl-NL" dirty="0" smtClean="0"/>
              <a:t> en zeggen: “stel nou dat jij …… Dan voelt iemand zich aangesproken en zal hij zeker naar je luisteren. Of vraag je publiek wie er een bepaalde gebeurtenis heeft meegemaakt en vraag ze om hun hand op te steken</a:t>
            </a:r>
            <a:r>
              <a:rPr lang="nl-NL" altLang="nl-NL" baseline="0" dirty="0" smtClean="0"/>
              <a:t> </a:t>
            </a:r>
            <a:r>
              <a:rPr lang="nl-NL" altLang="nl-NL" dirty="0" smtClean="0"/>
              <a:t>als dat zo is. Zo zijn er allemaal manieren om je publiek actief bij je presentatie te betrekken.</a:t>
            </a:r>
          </a:p>
        </p:txBody>
      </p:sp>
      <p:sp>
        <p:nvSpPr>
          <p:cNvPr id="20484"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E1AE27D1-7D03-4B37-A414-43E4838FAA7B}" type="slidenum">
              <a:rPr lang="en-US" altLang="nl-NL" sz="1200" smtClean="0">
                <a:latin typeface="Arial" panose="020B0604020202020204" pitchFamily="34" charset="0"/>
              </a:rPr>
              <a:pPr/>
              <a:t>10</a:t>
            </a:fld>
            <a:endParaRPr lang="en-US" altLang="nl-NL" sz="1200" smtClean="0">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jdelijke aanduiding voor dia-afbeelding 1"/>
          <p:cNvSpPr>
            <a:spLocks noGrp="1" noRot="1" noChangeAspect="1" noTextEdit="1"/>
          </p:cNvSpPr>
          <p:nvPr>
            <p:ph type="sldImg"/>
          </p:nvPr>
        </p:nvSpPr>
        <p:spPr>
          <a:ln/>
        </p:spPr>
      </p:sp>
      <p:sp>
        <p:nvSpPr>
          <p:cNvPr id="2253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Om je publiek iets te laten beleven </a:t>
            </a:r>
            <a:r>
              <a:rPr lang="nl-NL" altLang="nl-NL" dirty="0" err="1" smtClean="0"/>
              <a:t>zul</a:t>
            </a:r>
            <a:r>
              <a:rPr lang="nl-NL" altLang="nl-NL" dirty="0" smtClean="0"/>
              <a:t> je geen algemeen verhaal moeten vertellen. Je dient je</a:t>
            </a:r>
            <a:r>
              <a:rPr lang="nl-NL" altLang="nl-NL" baseline="0" dirty="0" smtClean="0"/>
              <a:t> verhaal </a:t>
            </a:r>
            <a:r>
              <a:rPr lang="nl-NL" altLang="nl-NL" dirty="0" smtClean="0"/>
              <a:t>heel concreet te maken. Geen algemeen verhaal over hoe het is om de loterij te winnen, maar geef een concreet voorbeeld van iemand die de loterij heeft gewonnen en wat dat heeft betekend voor die persoon. Wat hij met het geld heeft gedaan, welke positieve en negatieve gevolgen het heeft gehad voor hem. Een concreet verhaal is veel aansprekender dan een algemeen verhaal. Een algemeen verhaal zegt mensen niet zo veel. Daar kunnen ze zich veel minder bij voorstellen.</a:t>
            </a:r>
          </a:p>
          <a:p>
            <a:r>
              <a:rPr lang="nl-NL" altLang="nl-NL" dirty="0" smtClean="0"/>
              <a:t>Deel ervaringen. Maak het persoonlijk. Dat is voor het publiek veel leuker om naar te luisteren dan feitjes en cijfers. Dit heeft ook nog een ander voordeel voor jou als spreker. Als je vanuit eigen ervaring vertelt, hoef je ook niks uit je hoofd te leren.</a:t>
            </a:r>
          </a:p>
          <a:p>
            <a:r>
              <a:rPr lang="nl-NL" altLang="nl-NL" dirty="0" smtClean="0"/>
              <a:t>En soms maak je jouw verhaal nog levendiger als je hulpmiddelen inzet. Een PowerPoint kennen we allemaal en kan zeker ondersteunend zijn. Al is het maar om de structuur van je presentatie goed over te brengen naar je publiek. Er zijn echter nog veel meer hulpmiddelen die je in kunt zetten en deze zijn volledig afhankelijk van het onderwerp van je presentatie. Kijk wat jouw presentatie nodig heeft om extra indruk te kunnen maken op je </a:t>
            </a:r>
            <a:r>
              <a:rPr lang="nl-NL" altLang="nl-NL" dirty="0" smtClean="0"/>
              <a:t>publiek.</a:t>
            </a:r>
            <a:endParaRPr lang="nl-NL" altLang="nl-NL" dirty="0" smtClean="0"/>
          </a:p>
        </p:txBody>
      </p:sp>
      <p:sp>
        <p:nvSpPr>
          <p:cNvPr id="2253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AB9E2B8F-0C92-49AF-B895-B0011BB841BD}" type="slidenum">
              <a:rPr lang="en-US" altLang="nl-NL" sz="1200" smtClean="0">
                <a:latin typeface="Arial" panose="020B0604020202020204" pitchFamily="34" charset="0"/>
              </a:rPr>
              <a:pPr/>
              <a:t>11</a:t>
            </a:fld>
            <a:endParaRPr lang="en-US" altLang="nl-NL" sz="1200" smtClean="0">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54013" indent="-354013"/>
            <a:r>
              <a:rPr lang="nl-NL" altLang="nl-NL" dirty="0" smtClean="0"/>
              <a:t>Dan nu jullie opdracht voor komende week!</a:t>
            </a:r>
            <a:r>
              <a:rPr lang="nl-NL" altLang="nl-NL" sz="1200" b="0" dirty="0" smtClean="0">
                <a:latin typeface="Arial" panose="020B0604020202020204" pitchFamily="34" charset="0"/>
                <a:cs typeface="Arial" panose="020B0604020202020204" pitchFamily="34" charset="0"/>
              </a:rPr>
              <a:t> </a:t>
            </a:r>
          </a:p>
          <a:p>
            <a:pPr marL="354013" marR="0" lvl="0" indent="-354013" algn="l" defTabSz="457200" rtl="0" eaLnBrk="0" fontAlgn="base" latinLnBrk="0" hangingPunct="0">
              <a:lnSpc>
                <a:spcPct val="100000"/>
              </a:lnSpc>
              <a:spcBef>
                <a:spcPct val="30000"/>
              </a:spcBef>
              <a:spcAft>
                <a:spcPct val="0"/>
              </a:spcAft>
              <a:buClrTx/>
              <a:buSzTx/>
              <a:buFontTx/>
              <a:buNone/>
              <a:tabLst/>
              <a:defRPr/>
            </a:pPr>
            <a:r>
              <a:rPr lang="nl-NL" altLang="nl-NL" sz="1200" b="0" dirty="0" smtClean="0">
                <a:latin typeface="Arial" panose="020B0604020202020204" pitchFamily="34" charset="0"/>
                <a:cs typeface="Arial" panose="020B0604020202020204" pitchFamily="34" charset="0"/>
              </a:rPr>
              <a:t>Geef een presentatie waarbij het je doel is om het publiek te raken. Lukt het je om de aandacht van je publiek 5 minuten vasthouden?</a:t>
            </a:r>
            <a:endParaRPr lang="nl-NL" altLang="nl-NL" dirty="0" smtClean="0"/>
          </a:p>
          <a:p>
            <a:pPr eaLnBrk="1" hangingPunct="1"/>
            <a:r>
              <a:rPr lang="nl-NL" altLang="nl-NL" dirty="0" smtClean="0"/>
              <a:t>Neem in de opzet van je presentatie de onderdelen mee waarmee je de context van je presentatie bepaalt en probeer je publiek iets te laten beleven en de aandacht vast te houden. Daarnaast laat je natuurlijk nog steeds de kernboodschap een aantal keer goed terugkomen in je presentatie.</a:t>
            </a:r>
          </a:p>
          <a:p>
            <a:pPr marL="354013" indent="-354013"/>
            <a:r>
              <a:rPr lang="nl-NL" altLang="nl-NL" dirty="0" smtClean="0"/>
              <a:t>Veel succes met de voorbereiding!</a:t>
            </a:r>
            <a:r>
              <a:rPr lang="nl-NL" altLang="nl-NL" sz="1200" b="0" dirty="0" smtClean="0">
                <a:latin typeface="Arial" panose="020B0604020202020204" pitchFamily="34" charset="0"/>
                <a:cs typeface="Arial" panose="020B0604020202020204" pitchFamily="34" charset="0"/>
              </a:rPr>
              <a:t> Bereid je presentatie voor:</a:t>
            </a:r>
          </a:p>
          <a:p>
            <a:pPr marL="354013" indent="-354013">
              <a:buFontTx/>
              <a:buChar char="•"/>
            </a:pPr>
            <a:r>
              <a:rPr lang="nl-NL" altLang="nl-NL" sz="1200" b="0" dirty="0" smtClean="0">
                <a:latin typeface="Arial" panose="020B0604020202020204" pitchFamily="34" charset="0"/>
                <a:cs typeface="Arial" panose="020B0604020202020204" pitchFamily="34" charset="0"/>
              </a:rPr>
              <a:t>Analyseer de opdracht</a:t>
            </a:r>
          </a:p>
          <a:p>
            <a:pPr marL="354013" indent="-354013">
              <a:buFontTx/>
              <a:buChar char="•"/>
            </a:pPr>
            <a:r>
              <a:rPr lang="nl-NL" altLang="nl-NL" sz="1200" b="0" dirty="0" smtClean="0">
                <a:latin typeface="Arial" panose="020B0604020202020204" pitchFamily="34" charset="0"/>
                <a:cs typeface="Arial" panose="020B0604020202020204" pitchFamily="34" charset="0"/>
              </a:rPr>
              <a:t>Analyseer je toehoorders</a:t>
            </a:r>
          </a:p>
          <a:p>
            <a:pPr marL="354013" indent="-354013">
              <a:buFontTx/>
              <a:buChar char="•"/>
            </a:pPr>
            <a:r>
              <a:rPr lang="nl-NL" altLang="nl-NL" sz="1200" b="0" dirty="0" smtClean="0">
                <a:latin typeface="Arial" panose="020B0604020202020204" pitchFamily="34" charset="0"/>
                <a:cs typeface="Arial" panose="020B0604020202020204" pitchFamily="34" charset="0"/>
              </a:rPr>
              <a:t>Formuleer je doelstelling(en)</a:t>
            </a:r>
          </a:p>
          <a:p>
            <a:pPr eaLnBrk="1" hangingPunct="1"/>
            <a:endParaRPr lang="nl-NL" altLang="nl-NL"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r>
              <a:rPr lang="nl-NL" baseline="0" dirty="0" smtClean="0"/>
              <a:t>Vraag aan de studenten of ze na willen gaan of ze deze lesdoelen hebben bereikt? Wat daaraan heeft bij gedragen? Wat deden ze al goed? Wat kan nog verbeterd worden? En wat ze meenemen naar volgende week? </a:t>
            </a:r>
          </a:p>
          <a:p>
            <a:endParaRPr lang="nl-NL" altLang="nl-NL" b="0" strike="noStrike" dirty="0" smtClean="0"/>
          </a:p>
          <a:p>
            <a:endParaRPr lang="nl-NL" altLang="nl-NL" b="0" strike="noStrike" dirty="0" smtClean="0"/>
          </a:p>
        </p:txBody>
      </p:sp>
    </p:spTree>
    <p:extLst>
      <p:ext uri="{BB962C8B-B14F-4D97-AF65-F5344CB8AC3E}">
        <p14:creationId xmlns:p14="http://schemas.microsoft.com/office/powerpoint/2010/main" val="20021966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nl-NL" altLang="nl-NL" b="0" strike="noStrike" dirty="0" smtClean="0"/>
          </a:p>
        </p:txBody>
      </p:sp>
    </p:spTree>
    <p:extLst>
      <p:ext uri="{BB962C8B-B14F-4D97-AF65-F5344CB8AC3E}">
        <p14:creationId xmlns:p14="http://schemas.microsoft.com/office/powerpoint/2010/main" val="2522863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b="0" strike="noStrike" dirty="0" smtClean="0"/>
              <a:t>Deze</a:t>
            </a:r>
            <a:r>
              <a:rPr lang="nl-NL" altLang="nl-NL" b="0" strike="noStrike" baseline="0" dirty="0" smtClean="0"/>
              <a:t> week gaan we aan de slag met de doelgroep. Hoe houd je de aandacht vast en hoe laat je ze iets beleven?</a:t>
            </a:r>
            <a:endParaRPr lang="nl-NL" altLang="nl-NL" b="0" strike="noStrike" dirty="0" smtClean="0"/>
          </a:p>
        </p:txBody>
      </p:sp>
    </p:spTree>
    <p:extLst>
      <p:ext uri="{BB962C8B-B14F-4D97-AF65-F5344CB8AC3E}">
        <p14:creationId xmlns:p14="http://schemas.microsoft.com/office/powerpoint/2010/main" val="1992360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dia-afbeelding 1"/>
          <p:cNvSpPr>
            <a:spLocks noGrp="1" noRot="1" noChangeAspect="1" noTextEdit="1"/>
          </p:cNvSpPr>
          <p:nvPr>
            <p:ph type="sldImg"/>
          </p:nvPr>
        </p:nvSpPr>
        <p:spPr>
          <a:ln/>
        </p:spPr>
      </p:sp>
      <p:sp>
        <p:nvSpPr>
          <p:cNvPr id="9219" name="Tijdelijke aanduiding voor notities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dirty="0" smtClean="0"/>
              <a:t>Deze week staat de context van een presentatie centraal en bespreken we verschillende manieren om de aandacht van je publiek te krijgen en vast te houden.</a:t>
            </a:r>
          </a:p>
          <a:p>
            <a:pPr eaLnBrk="1" hangingPunct="1"/>
            <a:r>
              <a:rPr lang="nl-NL" altLang="nl-NL" dirty="0" smtClean="0"/>
              <a:t>Op basis van de context bouw je jouw presentatie. Dit betekent dat je bij het ontwerpen van je presentatie stil dient te staan bij vragen als: wie is mijn doelgroep, wat is de reden dat ik deze presentatie ga geven, hoe lang mag mijn presentatie duren en wat is mijn doel?. Pas als je goed hebt nagedacht over de vragen die te maken hebben met de context, ga je de presentatie ontwerpen. </a:t>
            </a:r>
            <a:r>
              <a:rPr lang="nl-NL" altLang="nl-NL" baseline="0" dirty="0" smtClean="0"/>
              <a:t>Hoe </a:t>
            </a:r>
            <a:r>
              <a:rPr lang="nl-NL" altLang="nl-NL" baseline="0" dirty="0" smtClean="0"/>
              <a:t>breng je je boodschap </a:t>
            </a:r>
            <a:r>
              <a:rPr lang="nl-NL" altLang="nl-NL" baseline="0" dirty="0" smtClean="0"/>
              <a:t>zo goed </a:t>
            </a:r>
            <a:r>
              <a:rPr lang="nl-NL" altLang="nl-NL" baseline="0" dirty="0" smtClean="0"/>
              <a:t>mogelijk </a:t>
            </a:r>
            <a:r>
              <a:rPr lang="nl-NL" altLang="nl-NL" baseline="0" dirty="0" smtClean="0"/>
              <a:t>over? </a:t>
            </a:r>
            <a:r>
              <a:rPr lang="nl-NL" altLang="nl-NL" baseline="0" dirty="0" smtClean="0"/>
              <a:t>Deel je een uitgebreide PowerPoint? Of een beknopte? Hoelang presenteer je en hoe houdt je de aandacht vast?</a:t>
            </a:r>
            <a:endParaRPr lang="nl-NL" altLang="nl-NL" dirty="0" smtClean="0"/>
          </a:p>
          <a:p>
            <a:pPr eaLnBrk="1" hangingPunct="1"/>
            <a:endParaRPr lang="en-US" altLang="nl-NL" dirty="0" smtClean="0"/>
          </a:p>
          <a:p>
            <a:pPr eaLnBrk="1" hangingPunct="1"/>
            <a:endParaRPr lang="en-US" altLang="nl-NL" dirty="0" smtClean="0"/>
          </a:p>
          <a:p>
            <a:pPr eaLnBrk="1" hangingPunct="1"/>
            <a:endParaRPr lang="en-US" altLang="nl-NL" dirty="0" smtClean="0"/>
          </a:p>
        </p:txBody>
      </p:sp>
    </p:spTree>
    <p:extLst>
      <p:ext uri="{BB962C8B-B14F-4D97-AF65-F5344CB8AC3E}">
        <p14:creationId xmlns:p14="http://schemas.microsoft.com/office/powerpoint/2010/main" val="915161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a:ln/>
        </p:spPr>
      </p:sp>
      <p:sp>
        <p:nvSpPr>
          <p:cNvPr id="10243"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nl-NL" altLang="nl-NL" dirty="0" smtClean="0"/>
              <a:t>Als eerste</a:t>
            </a:r>
            <a:r>
              <a:rPr lang="nl-NL" altLang="nl-NL" baseline="0" dirty="0" smtClean="0"/>
              <a:t> de context. </a:t>
            </a:r>
            <a:r>
              <a:rPr lang="nl-NL" altLang="nl-NL" dirty="0" smtClean="0"/>
              <a:t>Om te komen tot de juiste contextbepaling is belangrijk om stil te staan bij 3 onderdelen van je presentatie: De opdracht, het doel en het publiek.</a:t>
            </a:r>
          </a:p>
          <a:p>
            <a:pPr eaLnBrk="1" hangingPunct="1"/>
            <a:r>
              <a:rPr lang="nl-NL" altLang="nl-NL" dirty="0" smtClean="0"/>
              <a:t>We zullen in de komende slides bekijken hoe je deze onderdelen kunt uitwerken.</a:t>
            </a:r>
          </a:p>
        </p:txBody>
      </p:sp>
      <p:sp>
        <p:nvSpPr>
          <p:cNvPr id="10244"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60B25D24-C769-4E63-8FC7-2C0EA7D1132A}" type="slidenum">
              <a:rPr lang="en-US" altLang="nl-NL" sz="1200" smtClean="0">
                <a:latin typeface="Arial" panose="020B0604020202020204" pitchFamily="34" charset="0"/>
              </a:rPr>
              <a:pPr/>
              <a:t>5</a:t>
            </a:fld>
            <a:endParaRPr lang="en-US" altLang="nl-NL" sz="1200" smtClean="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p:cNvSpPr>
            <a:spLocks noGrp="1" noRot="1" noChangeAspect="1" noTextEdit="1"/>
          </p:cNvSpPr>
          <p:nvPr>
            <p:ph type="sldImg"/>
          </p:nvPr>
        </p:nvSpPr>
        <p:spPr>
          <a:ln/>
        </p:spPr>
      </p:sp>
      <p:sp>
        <p:nvSpPr>
          <p:cNvPr id="12291"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Als eerste is </a:t>
            </a:r>
            <a:r>
              <a:rPr lang="nl-NL" altLang="nl-NL" dirty="0" smtClean="0"/>
              <a:t>het </a:t>
            </a:r>
            <a:r>
              <a:rPr lang="nl-NL" altLang="nl-NL" dirty="0" smtClean="0"/>
              <a:t>belangrijk om stil te staan bij de opdracht die je gekregen hebt. Waarom ben</a:t>
            </a:r>
            <a:r>
              <a:rPr lang="nl-NL" altLang="nl-NL" u="sng" dirty="0" smtClean="0"/>
              <a:t> jij </a:t>
            </a:r>
            <a:r>
              <a:rPr lang="nl-NL" altLang="nl-NL" dirty="0" smtClean="0"/>
              <a:t>eigenlijk gevraagd om te presenteren? Waarom moet je eigenlijk presenteren? Wat maakt jou de juiste persoon om deze presentatie te geven? Wie zijn de andere sprekers en hoe verhoud jij je tot de rest? Waar, hoe en op welke manier moet ik presenteren? Hoeveel tijd heb ik om me voor te bereiden en hoe lang moet mijn presentatie duren?</a:t>
            </a:r>
          </a:p>
          <a:p>
            <a:r>
              <a:rPr lang="nl-NL" altLang="nl-NL" dirty="0" smtClean="0"/>
              <a:t>Allemaal belangrijke vragen om bij stil te staan.</a:t>
            </a:r>
          </a:p>
          <a:p>
            <a:endParaRPr lang="nl-NL" altLang="nl-NL" dirty="0" smtClean="0"/>
          </a:p>
        </p:txBody>
      </p:sp>
      <p:sp>
        <p:nvSpPr>
          <p:cNvPr id="12292"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EB64CC8B-1B9F-4591-B9A8-81BB71E4B97E}" type="slidenum">
              <a:rPr lang="en-US" altLang="nl-NL" sz="1200" smtClean="0">
                <a:latin typeface="Arial" panose="020B0604020202020204" pitchFamily="34" charset="0"/>
              </a:rPr>
              <a:pPr/>
              <a:t>6</a:t>
            </a:fld>
            <a:endParaRPr lang="en-US" altLang="nl-NL" sz="1200" smtClean="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jdelijke aanduiding voor dia-afbeelding 1"/>
          <p:cNvSpPr>
            <a:spLocks noGrp="1" noRot="1" noChangeAspect="1" noTextEdit="1"/>
          </p:cNvSpPr>
          <p:nvPr>
            <p:ph type="sldImg"/>
          </p:nvPr>
        </p:nvSpPr>
        <p:spPr>
          <a:ln/>
        </p:spPr>
      </p:sp>
      <p:sp>
        <p:nvSpPr>
          <p:cNvPr id="14339"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Ten tweede sta je stil bij het doel van je presentatie. Ook dit draagt bij aan de contextbepaling. Het doel is in dit geval tweeledig: wat is je persoonlijke doel bij deze presentatie en wat wil je bereiken bij je publiek? Zeker in de context waarbij jij als student mag leren presenteren, zijn deze twee doelen heel verschillend. Jij wilt bijvoorbeeld leren om stevig te staan bij deze presentatie en je wilt de kernboodschap duidelijk over kunnen brengen.</a:t>
            </a:r>
          </a:p>
          <a:p>
            <a:r>
              <a:rPr lang="nl-NL" altLang="nl-NL" dirty="0" smtClean="0"/>
              <a:t>Tegelijkertijd kan het zo zijn dat je wilt dat je publiek na afloop van jouw presentatie de noodzaak voelt om het donorregister in te vullen. Twee totaal verschillende doelen!</a:t>
            </a:r>
          </a:p>
          <a:p>
            <a:endParaRPr lang="nl-NL" altLang="nl-NL" dirty="0" smtClean="0"/>
          </a:p>
          <a:p>
            <a:r>
              <a:rPr lang="nl-NL" altLang="nl-NL" dirty="0" smtClean="0"/>
              <a:t>Het doel houd je ook in je achterhoofd bij het vormgeven van je kernboodschap. Zodra je jouw doel hebt vastgesteld, kun je hoofd- en bijzaken gaan scheiden. Het helpt je om structuur aan je presentatie te geven. </a:t>
            </a:r>
          </a:p>
        </p:txBody>
      </p:sp>
      <p:sp>
        <p:nvSpPr>
          <p:cNvPr id="14340"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74655FCE-9DC1-499A-AE06-8A554D6FB6C1}" type="slidenum">
              <a:rPr lang="en-US" altLang="nl-NL" sz="1200" smtClean="0">
                <a:latin typeface="Arial" panose="020B0604020202020204" pitchFamily="34" charset="0"/>
              </a:rPr>
              <a:pPr/>
              <a:t>7</a:t>
            </a:fld>
            <a:endParaRPr lang="en-US" altLang="nl-NL" sz="1200" smtClean="0">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a:ln/>
        </p:spPr>
      </p:sp>
      <p:sp>
        <p:nvSpPr>
          <p:cNvPr id="16387"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Als laatste is het belangrijk om stil te staan bij je publiek. </a:t>
            </a:r>
          </a:p>
          <a:p>
            <a:r>
              <a:rPr lang="nl-NL" altLang="nl-NL" dirty="0" smtClean="0"/>
              <a:t>Om het doel van je presentatie te bereiken, is het belangrijk om aansluiting te vinden bij je publiek. Dat wil niet zeggen dat je je op dezelfde manier moet gaan gedragen als je doelgroep, maar je probeert er, op een professionele manier, wel bij aan te sluiten. Kijk maar eens goed naar alle vragen op</a:t>
            </a:r>
            <a:r>
              <a:rPr lang="nl-NL" altLang="nl-NL" baseline="0" dirty="0" smtClean="0"/>
              <a:t> deze slide.</a:t>
            </a:r>
            <a:endParaRPr lang="nl-NL" altLang="nl-NL" dirty="0" smtClean="0"/>
          </a:p>
        </p:txBody>
      </p:sp>
      <p:sp>
        <p:nvSpPr>
          <p:cNvPr id="16388"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839C7564-C95A-4E5F-B5F2-54D4BF30BA2D}" type="slidenum">
              <a:rPr lang="en-US" altLang="nl-NL" sz="1200" smtClean="0">
                <a:latin typeface="Arial" panose="020B0604020202020204" pitchFamily="34" charset="0"/>
              </a:rPr>
              <a:pPr/>
              <a:t>8</a:t>
            </a:fld>
            <a:endParaRPr lang="en-US" altLang="nl-NL" sz="1200" smtClean="0">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jdelijke aanduiding voor dia-afbeelding 1"/>
          <p:cNvSpPr>
            <a:spLocks noGrp="1" noRot="1" noChangeAspect="1" noTextEdit="1"/>
          </p:cNvSpPr>
          <p:nvPr>
            <p:ph type="sldImg"/>
          </p:nvPr>
        </p:nvSpPr>
        <p:spPr>
          <a:ln/>
        </p:spPr>
      </p:sp>
      <p:sp>
        <p:nvSpPr>
          <p:cNvPr id="18435" name="Tijdelijke aanduiding voor notiti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nl-NL" altLang="nl-NL" dirty="0" smtClean="0"/>
              <a:t>In het</a:t>
            </a:r>
            <a:r>
              <a:rPr lang="nl-NL" altLang="nl-NL" baseline="0" dirty="0" smtClean="0"/>
              <a:t> filmpje </a:t>
            </a:r>
            <a:r>
              <a:rPr lang="nl-NL" altLang="nl-NL" dirty="0" smtClean="0"/>
              <a:t>kun je bekijken hoe Pieter </a:t>
            </a:r>
            <a:r>
              <a:rPr lang="nl-NL" altLang="nl-NL" dirty="0" err="1" smtClean="0"/>
              <a:t>Frijters</a:t>
            </a:r>
            <a:r>
              <a:rPr lang="nl-NL" altLang="nl-NL" dirty="0" smtClean="0"/>
              <a:t> zijn presentatie opent en wat hij doet om de aandacht van zijn publiek vast te houden.</a:t>
            </a:r>
          </a:p>
          <a:p>
            <a:r>
              <a:rPr lang="nl-NL" altLang="nl-NL" dirty="0" smtClean="0"/>
              <a:t>Mocht je nou nog wat verdiepende informatie willen over presenteren dan zijn er nog wat andere goede filmpjes van hem. Zo geeft hij in een kwartier 13 goede presentatietips (titel: de 13 beste presentatietips) en bespreekt hij in een ander filmpje wat de meest tenenkrommende presentatie-tips zijn die gegeven worden aan mensen met presentatieangst.</a:t>
            </a:r>
          </a:p>
          <a:p>
            <a:r>
              <a:rPr lang="nl-NL" altLang="nl-NL" dirty="0" smtClean="0"/>
              <a:t>Misschien sluit het niet 100% aan bij wat er in deze vaardigheidsleerlijn besproken wordt, maar het draagt zeker bij aan een betere beeldvorming van het vak presenteren. Het is aan jou om de komende jaren je eigen stijl te ontwikkelen op dit gebied. </a:t>
            </a:r>
          </a:p>
          <a:p>
            <a:endParaRPr lang="nl-NL" altLang="nl-NL" dirty="0" smtClean="0"/>
          </a:p>
        </p:txBody>
      </p:sp>
      <p:sp>
        <p:nvSpPr>
          <p:cNvPr id="18436" name="Tijdelijke aanduiding voor dianumm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Fontys Frutiger" panose="00000400000000000000" pitchFamily="2" charset="0"/>
                <a:ea typeface="ＭＳ Ｐゴシック" panose="020B0600070205080204" pitchFamily="34" charset="-128"/>
              </a:defRPr>
            </a:lvl1pPr>
            <a:lvl2pPr marL="742950" indent="-285750">
              <a:defRPr sz="2400">
                <a:solidFill>
                  <a:schemeClr val="tx1"/>
                </a:solidFill>
                <a:latin typeface="Fontys Frutiger" panose="00000400000000000000" pitchFamily="2" charset="0"/>
                <a:ea typeface="ＭＳ Ｐゴシック" panose="020B0600070205080204" pitchFamily="34" charset="-128"/>
              </a:defRPr>
            </a:lvl2pPr>
            <a:lvl3pPr marL="1143000" indent="-228600">
              <a:defRPr sz="2400">
                <a:solidFill>
                  <a:schemeClr val="tx1"/>
                </a:solidFill>
                <a:latin typeface="Fontys Frutiger" panose="00000400000000000000" pitchFamily="2" charset="0"/>
                <a:ea typeface="ＭＳ Ｐゴシック" panose="020B0600070205080204" pitchFamily="34" charset="-128"/>
              </a:defRPr>
            </a:lvl3pPr>
            <a:lvl4pPr marL="1600200" indent="-228600">
              <a:defRPr sz="2400">
                <a:solidFill>
                  <a:schemeClr val="tx1"/>
                </a:solidFill>
                <a:latin typeface="Fontys Frutiger" panose="00000400000000000000" pitchFamily="2" charset="0"/>
                <a:ea typeface="ＭＳ Ｐゴシック" panose="020B0600070205080204" pitchFamily="34" charset="-128"/>
              </a:defRPr>
            </a:lvl4pPr>
            <a:lvl5pPr marL="2057400" indent="-228600">
              <a:defRPr sz="2400">
                <a:solidFill>
                  <a:schemeClr val="tx1"/>
                </a:solidFill>
                <a:latin typeface="Fontys Frutiger" panose="00000400000000000000" pitchFamily="2" charset="0"/>
                <a:ea typeface="ＭＳ Ｐゴシック" panose="020B0600070205080204" pitchFamily="34" charset="-128"/>
              </a:defRPr>
            </a:lvl5pPr>
            <a:lvl6pPr marL="25146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fld id="{EE87EDF8-5ABD-4B95-AB1B-C4EFECFF0F1B}" type="slidenum">
              <a:rPr lang="en-US" altLang="nl-NL" sz="1200" smtClean="0">
                <a:latin typeface="Arial" panose="020B0604020202020204" pitchFamily="34" charset="0"/>
              </a:rPr>
              <a:pPr/>
              <a:t>9</a:t>
            </a:fld>
            <a:endParaRPr lang="en-US" altLang="nl-NL" sz="1200"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3" name="Picture 2" descr="Basis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4"/>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Fontys Frutiger" panose="00000400000000000000" pitchFamily="2" charset="0"/>
                <a:ea typeface="ＭＳ Ｐゴシック" panose="020B0600070205080204" pitchFamily="34" charset="-128"/>
              </a:defRPr>
            </a:lvl1pPr>
            <a:lvl2pPr marL="742950" indent="-285750" defTabSz="762000">
              <a:defRPr sz="2400">
                <a:solidFill>
                  <a:schemeClr val="tx1"/>
                </a:solidFill>
                <a:latin typeface="Fontys Frutiger" panose="00000400000000000000" pitchFamily="2" charset="0"/>
                <a:ea typeface="ＭＳ Ｐゴシック" panose="020B0600070205080204" pitchFamily="34" charset="-128"/>
              </a:defRPr>
            </a:lvl2pPr>
            <a:lvl3pPr marL="1143000" indent="-228600" defTabSz="762000">
              <a:defRPr sz="2400">
                <a:solidFill>
                  <a:schemeClr val="tx1"/>
                </a:solidFill>
                <a:latin typeface="Fontys Frutiger" panose="00000400000000000000" pitchFamily="2" charset="0"/>
                <a:ea typeface="ＭＳ Ｐゴシック" panose="020B0600070205080204" pitchFamily="34" charset="-128"/>
              </a:defRPr>
            </a:lvl3pPr>
            <a:lvl4pPr marL="1600200" indent="-228600" defTabSz="762000">
              <a:defRPr sz="2400">
                <a:solidFill>
                  <a:schemeClr val="tx1"/>
                </a:solidFill>
                <a:latin typeface="Fontys Frutiger" panose="00000400000000000000" pitchFamily="2" charset="0"/>
                <a:ea typeface="ＭＳ Ｐゴシック" panose="020B0600070205080204" pitchFamily="34" charset="-128"/>
              </a:defRPr>
            </a:lvl4pPr>
            <a:lvl5pPr marL="2057400" indent="-228600" defTabSz="762000">
              <a:defRPr sz="2400">
                <a:solidFill>
                  <a:schemeClr val="tx1"/>
                </a:solidFill>
                <a:latin typeface="Fontys Frutiger" panose="00000400000000000000" pitchFamily="2" charset="0"/>
                <a:ea typeface="ＭＳ Ｐゴシック" panose="020B0600070205080204"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pPr>
              <a:spcBef>
                <a:spcPct val="50000"/>
              </a:spcBef>
              <a:defRPr/>
            </a:pPr>
            <a:fld id="{36103DBB-86FD-4002-9E4B-DA16FCD04EE0}" type="slidenum">
              <a:rPr lang="en-US" altLang="nl-NL" sz="1400" smtClean="0"/>
              <a:pPr>
                <a:spcBef>
                  <a:spcPct val="50000"/>
                </a:spcBef>
                <a:defRPr/>
              </a:pPr>
              <a:t>‹nr.›</a:t>
            </a:fld>
            <a:endParaRPr lang="en-US" altLang="nl-NL" smtClean="0"/>
          </a:p>
        </p:txBody>
      </p:sp>
      <p:sp>
        <p:nvSpPr>
          <p:cNvPr id="5" name="Rectangle 5"/>
          <p:cNvSpPr>
            <a:spLocks noChangeArrowheads="1"/>
          </p:cNvSpPr>
          <p:nvPr/>
        </p:nvSpPr>
        <p:spPr bwMode="auto">
          <a:xfrm>
            <a:off x="685800" y="2286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ctr"/>
          <a:lstStyle>
            <a:lvl1pPr>
              <a:defRPr sz="2400">
                <a:solidFill>
                  <a:schemeClr val="tx1"/>
                </a:solidFill>
                <a:latin typeface="Fontys Frutiger" pitchFamily="2" charset="0"/>
                <a:ea typeface="ＭＳ Ｐゴシック" pitchFamily="34" charset="-128"/>
              </a:defRPr>
            </a:lvl1pPr>
            <a:lvl2pPr marL="742950" indent="-285750">
              <a:defRPr sz="2400">
                <a:solidFill>
                  <a:schemeClr val="tx1"/>
                </a:solidFill>
                <a:latin typeface="Fontys Frutiger" pitchFamily="2" charset="0"/>
                <a:ea typeface="ＭＳ Ｐゴシック" pitchFamily="34" charset="-128"/>
              </a:defRPr>
            </a:lvl2pPr>
            <a:lvl3pPr marL="1143000" indent="-228600">
              <a:defRPr sz="2400">
                <a:solidFill>
                  <a:schemeClr val="tx1"/>
                </a:solidFill>
                <a:latin typeface="Fontys Frutiger" pitchFamily="2" charset="0"/>
                <a:ea typeface="ＭＳ Ｐゴシック" pitchFamily="34" charset="-128"/>
              </a:defRPr>
            </a:lvl3pPr>
            <a:lvl4pPr marL="1600200" indent="-228600">
              <a:defRPr sz="2400">
                <a:solidFill>
                  <a:schemeClr val="tx1"/>
                </a:solidFill>
                <a:latin typeface="Fontys Frutiger" pitchFamily="2" charset="0"/>
                <a:ea typeface="ＭＳ Ｐゴシック" pitchFamily="34" charset="-128"/>
              </a:defRPr>
            </a:lvl4pPr>
            <a:lvl5pPr marL="2057400" indent="-228600">
              <a:defRPr sz="2400">
                <a:solidFill>
                  <a:schemeClr val="tx1"/>
                </a:solidFill>
                <a:latin typeface="Fontys Frutiger" pitchFamily="2"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defRPr/>
            </a:pPr>
            <a:endParaRPr lang="en-US" altLang="nl-NL" smtClean="0">
              <a:latin typeface="Arial" charset="0"/>
            </a:endParaRPr>
          </a:p>
        </p:txBody>
      </p:sp>
      <p:sp>
        <p:nvSpPr>
          <p:cNvPr id="6" name="Rectangle 6"/>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a:defRPr sz="2400">
                <a:solidFill>
                  <a:schemeClr val="tx1"/>
                </a:solidFill>
                <a:latin typeface="Fontys Frutiger" pitchFamily="2" charset="0"/>
                <a:ea typeface="ＭＳ Ｐゴシック" pitchFamily="34" charset="-128"/>
              </a:defRPr>
            </a:lvl1pPr>
            <a:lvl2pPr marL="742950" indent="-285750">
              <a:defRPr sz="2400">
                <a:solidFill>
                  <a:schemeClr val="tx1"/>
                </a:solidFill>
                <a:latin typeface="Fontys Frutiger" pitchFamily="2" charset="0"/>
                <a:ea typeface="ＭＳ Ｐゴシック" pitchFamily="34" charset="-128"/>
              </a:defRPr>
            </a:lvl2pPr>
            <a:lvl3pPr marL="1143000" indent="-228600">
              <a:defRPr sz="2400">
                <a:solidFill>
                  <a:schemeClr val="tx1"/>
                </a:solidFill>
                <a:latin typeface="Fontys Frutiger" pitchFamily="2" charset="0"/>
                <a:ea typeface="ＭＳ Ｐゴシック" pitchFamily="34" charset="-128"/>
              </a:defRPr>
            </a:lvl3pPr>
            <a:lvl4pPr marL="1600200" indent="-228600">
              <a:defRPr sz="2400">
                <a:solidFill>
                  <a:schemeClr val="tx1"/>
                </a:solidFill>
                <a:latin typeface="Fontys Frutiger" pitchFamily="2" charset="0"/>
                <a:ea typeface="ＭＳ Ｐゴシック" pitchFamily="34" charset="-128"/>
              </a:defRPr>
            </a:lvl4pPr>
            <a:lvl5pPr marL="2057400" indent="-228600">
              <a:defRPr sz="2400">
                <a:solidFill>
                  <a:schemeClr val="tx1"/>
                </a:solidFill>
                <a:latin typeface="Fontys Frutiger" pitchFamily="2" charset="0"/>
                <a:ea typeface="ＭＳ Ｐゴシック" pitchFamily="34" charset="-128"/>
              </a:defRPr>
            </a:lvl5pPr>
            <a:lvl6pPr marL="25146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defRPr/>
            </a:pPr>
            <a:endParaRPr lang="en-US" altLang="nl-NL" smtClean="0">
              <a:latin typeface="Arial" charset="0"/>
            </a:endParaRPr>
          </a:p>
        </p:txBody>
      </p:sp>
      <p:pic>
        <p:nvPicPr>
          <p:cNvPr id="7" name="Picture 7" descr="Fon525_0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19" name="Rectangle 3"/>
          <p:cNvSpPr>
            <a:spLocks noGrp="1" noChangeArrowheads="1"/>
          </p:cNvSpPr>
          <p:nvPr>
            <p:ph type="ctrTitle"/>
          </p:nvPr>
        </p:nvSpPr>
        <p:spPr>
          <a:xfrm>
            <a:off x="685800" y="2130425"/>
            <a:ext cx="7772400" cy="1470025"/>
          </a:xfrm>
        </p:spPr>
        <p:txBody>
          <a:bodyPr/>
          <a:lstStyle>
            <a:lvl1pPr algn="ctr">
              <a:defRPr sz="3200"/>
            </a:lvl1pPr>
          </a:lstStyle>
          <a:p>
            <a:r>
              <a:rPr lang="nl-NL"/>
              <a:t>Klik om het opmaakprofiel te bewerken</a:t>
            </a:r>
          </a:p>
        </p:txBody>
      </p:sp>
    </p:spTree>
    <p:extLst>
      <p:ext uri="{BB962C8B-B14F-4D97-AF65-F5344CB8AC3E}">
        <p14:creationId xmlns:p14="http://schemas.microsoft.com/office/powerpoint/2010/main" val="13590716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053899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77038" y="0"/>
            <a:ext cx="2106612" cy="63817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0"/>
            <a:ext cx="6167438" cy="63817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3644869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pic>
        <p:nvPicPr>
          <p:cNvPr id="3" name="Picture 2" descr="Basis PP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Box 5"/>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2C8F86FB-9055-482A-AA90-DE3F664A4FC7}"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5" name="Rectangle 6"/>
          <p:cNvSpPr>
            <a:spLocks noChangeArrowheads="1"/>
          </p:cNvSpPr>
          <p:nvPr/>
        </p:nvSpPr>
        <p:spPr bwMode="auto">
          <a:xfrm>
            <a:off x="685800" y="22860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nchor="ctr"/>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defRPr/>
            </a:pPr>
            <a:endParaRPr lang="en-US" altLang="nl-NL" sz="4400" b="1" smtClean="0"/>
          </a:p>
        </p:txBody>
      </p:sp>
      <p:sp>
        <p:nvSpPr>
          <p:cNvPr id="6" name="Rectangle 7"/>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pic>
        <p:nvPicPr>
          <p:cNvPr id="7" name="Picture 9" descr="Fon525_00"/>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0" name="Rectangle 4"/>
          <p:cNvSpPr>
            <a:spLocks noGrp="1" noChangeArrowheads="1"/>
          </p:cNvSpPr>
          <p:nvPr>
            <p:ph type="ctrTitle"/>
          </p:nvPr>
        </p:nvSpPr>
        <p:spPr>
          <a:xfrm>
            <a:off x="685800" y="2130425"/>
            <a:ext cx="7772400" cy="1470025"/>
          </a:xfrm>
        </p:spPr>
        <p:txBody>
          <a:bodyPr/>
          <a:lstStyle>
            <a:lvl1pPr algn="ctr">
              <a:defRPr sz="4400"/>
            </a:lvl1pPr>
          </a:lstStyle>
          <a:p>
            <a:r>
              <a:rPr lang="nl-NL"/>
              <a:t>Klik om het opmaakprofiel te bewerken</a:t>
            </a:r>
          </a:p>
        </p:txBody>
      </p:sp>
    </p:spTree>
    <p:extLst>
      <p:ext uri="{BB962C8B-B14F-4D97-AF65-F5344CB8AC3E}">
        <p14:creationId xmlns:p14="http://schemas.microsoft.com/office/powerpoint/2010/main" val="101263669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1098290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108934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8382450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89344559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27086123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1130079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3846907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390499139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dirty="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12528606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71422651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777038" y="0"/>
            <a:ext cx="2106612" cy="6381750"/>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0"/>
            <a:ext cx="6167438" cy="63817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14704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smtClean="0"/>
              <a:t>Klik om de modelstijlen te bewerken</a:t>
            </a:r>
          </a:p>
        </p:txBody>
      </p:sp>
    </p:spTree>
    <p:extLst>
      <p:ext uri="{BB962C8B-B14F-4D97-AF65-F5344CB8AC3E}">
        <p14:creationId xmlns:p14="http://schemas.microsoft.com/office/powerpoint/2010/main" val="2672736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773238"/>
            <a:ext cx="4038600" cy="46085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2880570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Tree>
    <p:extLst>
      <p:ext uri="{BB962C8B-B14F-4D97-AF65-F5344CB8AC3E}">
        <p14:creationId xmlns:p14="http://schemas.microsoft.com/office/powerpoint/2010/main" val="17386870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Tree>
    <p:extLst>
      <p:ext uri="{BB962C8B-B14F-4D97-AF65-F5344CB8AC3E}">
        <p14:creationId xmlns:p14="http://schemas.microsoft.com/office/powerpoint/2010/main" val="821197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37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4097039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smtClean="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extLst>
      <p:ext uri="{BB962C8B-B14F-4D97-AF65-F5344CB8AC3E}">
        <p14:creationId xmlns:p14="http://schemas.microsoft.com/office/powerpoint/2010/main" val="873037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Basis 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2209800" y="0"/>
            <a:ext cx="66738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nl-NL" altLang="nl-NL" smtClean="0"/>
              <a:t>Titelstijl van model bewerken</a:t>
            </a:r>
          </a:p>
        </p:txBody>
      </p:sp>
      <p:sp>
        <p:nvSpPr>
          <p:cNvPr id="1028" name="Rectangle 4"/>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Fontys Frutiger" pitchFamily="2" charset="0"/>
                <a:ea typeface="ＭＳ Ｐゴシック" pitchFamily="34" charset="-128"/>
              </a:defRPr>
            </a:lvl1pPr>
            <a:lvl2pPr marL="742950" indent="-285750" defTabSz="762000">
              <a:defRPr sz="2400">
                <a:solidFill>
                  <a:schemeClr val="tx1"/>
                </a:solidFill>
                <a:latin typeface="Fontys Frutiger" pitchFamily="2" charset="0"/>
                <a:ea typeface="ＭＳ Ｐゴシック" pitchFamily="34" charset="-128"/>
              </a:defRPr>
            </a:lvl2pPr>
            <a:lvl3pPr marL="1143000" indent="-228600" defTabSz="762000">
              <a:defRPr sz="2400">
                <a:solidFill>
                  <a:schemeClr val="tx1"/>
                </a:solidFill>
                <a:latin typeface="Fontys Frutiger" pitchFamily="2" charset="0"/>
                <a:ea typeface="ＭＳ Ｐゴシック" pitchFamily="34" charset="-128"/>
              </a:defRPr>
            </a:lvl3pPr>
            <a:lvl4pPr marL="1600200" indent="-228600" defTabSz="762000">
              <a:defRPr sz="2400">
                <a:solidFill>
                  <a:schemeClr val="tx1"/>
                </a:solidFill>
                <a:latin typeface="Fontys Frutiger" pitchFamily="2" charset="0"/>
                <a:ea typeface="ＭＳ Ｐゴシック" pitchFamily="34" charset="-128"/>
              </a:defRPr>
            </a:lvl4pPr>
            <a:lvl5pPr marL="2057400" indent="-228600" defTabSz="762000">
              <a:defRPr sz="2400">
                <a:solidFill>
                  <a:schemeClr val="tx1"/>
                </a:solidFill>
                <a:latin typeface="Fontys Frutiger" pitchFamily="2" charset="0"/>
                <a:ea typeface="ＭＳ Ｐゴシック"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itchFamily="2" charset="0"/>
                <a:ea typeface="ＭＳ Ｐゴシック" pitchFamily="34" charset="-128"/>
              </a:defRPr>
            </a:lvl9pPr>
          </a:lstStyle>
          <a:p>
            <a:pPr algn="ctr">
              <a:spcBef>
                <a:spcPct val="20000"/>
              </a:spcBef>
              <a:defRPr/>
            </a:pPr>
            <a:endParaRPr lang="en-US" altLang="nl-NL" sz="2800" b="1" smtClean="0">
              <a:solidFill>
                <a:srgbClr val="280049"/>
              </a:solidFill>
            </a:endParaRPr>
          </a:p>
        </p:txBody>
      </p:sp>
      <p:sp>
        <p:nvSpPr>
          <p:cNvPr id="1029" name="Text Box 5"/>
          <p:cNvSpPr txBox="1">
            <a:spLocks noChangeArrowheads="1"/>
          </p:cNvSpPr>
          <p:nvPr/>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Fontys Frutiger" panose="00000400000000000000" pitchFamily="2" charset="0"/>
                <a:ea typeface="ＭＳ Ｐゴシック" panose="020B0600070205080204" pitchFamily="34" charset="-128"/>
              </a:defRPr>
            </a:lvl1pPr>
            <a:lvl2pPr marL="742950" indent="-285750" defTabSz="762000">
              <a:defRPr sz="2400">
                <a:solidFill>
                  <a:schemeClr val="tx1"/>
                </a:solidFill>
                <a:latin typeface="Fontys Frutiger" panose="00000400000000000000" pitchFamily="2" charset="0"/>
                <a:ea typeface="ＭＳ Ｐゴシック" panose="020B0600070205080204" pitchFamily="34" charset="-128"/>
              </a:defRPr>
            </a:lvl2pPr>
            <a:lvl3pPr marL="1143000" indent="-228600" defTabSz="762000">
              <a:defRPr sz="2400">
                <a:solidFill>
                  <a:schemeClr val="tx1"/>
                </a:solidFill>
                <a:latin typeface="Fontys Frutiger" panose="00000400000000000000" pitchFamily="2" charset="0"/>
                <a:ea typeface="ＭＳ Ｐゴシック" panose="020B0600070205080204" pitchFamily="34" charset="-128"/>
              </a:defRPr>
            </a:lvl3pPr>
            <a:lvl4pPr marL="1600200" indent="-228600" defTabSz="762000">
              <a:defRPr sz="2400">
                <a:solidFill>
                  <a:schemeClr val="tx1"/>
                </a:solidFill>
                <a:latin typeface="Fontys Frutiger" panose="00000400000000000000" pitchFamily="2" charset="0"/>
                <a:ea typeface="ＭＳ Ｐゴシック" panose="020B0600070205080204" pitchFamily="34" charset="-128"/>
              </a:defRPr>
            </a:lvl4pPr>
            <a:lvl5pPr marL="2057400" indent="-228600" defTabSz="762000">
              <a:defRPr sz="2400">
                <a:solidFill>
                  <a:schemeClr val="tx1"/>
                </a:solidFill>
                <a:latin typeface="Fontys Frutiger" panose="00000400000000000000" pitchFamily="2" charset="0"/>
                <a:ea typeface="ＭＳ Ｐゴシック" panose="020B0600070205080204" pitchFamily="34" charset="-128"/>
              </a:defRPr>
            </a:lvl5pPr>
            <a:lvl6pPr marL="25146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6pPr>
            <a:lvl7pPr marL="29718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7pPr>
            <a:lvl8pPr marL="34290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8pPr>
            <a:lvl9pPr marL="3886200" indent="-228600" algn="ctr" defTabSz="762000" eaLnBrk="0" fontAlgn="base" hangingPunct="0">
              <a:spcBef>
                <a:spcPct val="0"/>
              </a:spcBef>
              <a:spcAft>
                <a:spcPct val="0"/>
              </a:spcAft>
              <a:defRPr sz="2400">
                <a:solidFill>
                  <a:schemeClr val="tx1"/>
                </a:solidFill>
                <a:latin typeface="Fontys Frutiger" panose="00000400000000000000" pitchFamily="2" charset="0"/>
                <a:ea typeface="ＭＳ Ｐゴシック" panose="020B0600070205080204" pitchFamily="34" charset="-128"/>
              </a:defRPr>
            </a:lvl9pPr>
          </a:lstStyle>
          <a:p>
            <a:pPr>
              <a:spcBef>
                <a:spcPct val="50000"/>
              </a:spcBef>
              <a:defRPr/>
            </a:pPr>
            <a:fld id="{536A0DBB-7E7D-4ED2-8226-2C9973194B1B}" type="slidenum">
              <a:rPr lang="en-US" altLang="nl-NL" sz="1400" smtClean="0"/>
              <a:pPr>
                <a:spcBef>
                  <a:spcPct val="50000"/>
                </a:spcBef>
                <a:defRPr/>
              </a:pPr>
              <a:t>‹nr.›</a:t>
            </a:fld>
            <a:endParaRPr lang="en-US" altLang="nl-NL" smtClean="0"/>
          </a:p>
        </p:txBody>
      </p:sp>
      <p:sp>
        <p:nvSpPr>
          <p:cNvPr id="1030" name="Rectangle 6"/>
          <p:cNvSpPr>
            <a:spLocks noGrp="1" noChangeArrowheads="1"/>
          </p:cNvSpPr>
          <p:nvPr>
            <p:ph type="body" idx="1"/>
          </p:nvPr>
        </p:nvSpPr>
        <p:spPr bwMode="auto">
          <a:xfrm>
            <a:off x="457200" y="177323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0"/>
            <a:r>
              <a:rPr lang="nl-NL" altLang="nl-NL" smtClean="0"/>
              <a:t>eerste niveau</a:t>
            </a:r>
          </a:p>
          <a:p>
            <a:pPr lvl="1"/>
            <a:r>
              <a:rPr lang="nl-NL" altLang="nl-NL" smtClean="0"/>
              <a:t>tweede niveau</a:t>
            </a:r>
          </a:p>
        </p:txBody>
      </p:sp>
      <p:pic>
        <p:nvPicPr>
          <p:cNvPr id="1031" name="Picture 7" descr="Fon525_00"/>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936"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txStyles>
    <p:titleStyle>
      <a:lvl1pPr algn="r" defTabSz="762000" rtl="0" eaLnBrk="0" fontAlgn="base" hangingPunct="0">
        <a:spcBef>
          <a:spcPct val="0"/>
        </a:spcBef>
        <a:spcAft>
          <a:spcPct val="0"/>
        </a:spcAft>
        <a:defRPr sz="2800" b="1">
          <a:solidFill>
            <a:srgbClr val="191919"/>
          </a:solidFill>
          <a:latin typeface="+mj-lt"/>
          <a:ea typeface="+mj-ea"/>
          <a:cs typeface="+mj-cs"/>
        </a:defRPr>
      </a:lvl1pPr>
      <a:lvl2pPr algn="r" defTabSz="762000" rtl="0" eaLnBrk="0" fontAlgn="base" hangingPunct="0">
        <a:spcBef>
          <a:spcPct val="0"/>
        </a:spcBef>
        <a:spcAft>
          <a:spcPct val="0"/>
        </a:spcAft>
        <a:defRPr sz="2800" b="1">
          <a:solidFill>
            <a:srgbClr val="191919"/>
          </a:solidFill>
          <a:latin typeface="Fontys Frutiger" pitchFamily="2" charset="0"/>
        </a:defRPr>
      </a:lvl2pPr>
      <a:lvl3pPr algn="r" defTabSz="762000" rtl="0" eaLnBrk="0" fontAlgn="base" hangingPunct="0">
        <a:spcBef>
          <a:spcPct val="0"/>
        </a:spcBef>
        <a:spcAft>
          <a:spcPct val="0"/>
        </a:spcAft>
        <a:defRPr sz="2800" b="1">
          <a:solidFill>
            <a:srgbClr val="191919"/>
          </a:solidFill>
          <a:latin typeface="Fontys Frutiger" pitchFamily="2" charset="0"/>
        </a:defRPr>
      </a:lvl3pPr>
      <a:lvl4pPr algn="r" defTabSz="762000" rtl="0" eaLnBrk="0" fontAlgn="base" hangingPunct="0">
        <a:spcBef>
          <a:spcPct val="0"/>
        </a:spcBef>
        <a:spcAft>
          <a:spcPct val="0"/>
        </a:spcAft>
        <a:defRPr sz="2800" b="1">
          <a:solidFill>
            <a:srgbClr val="191919"/>
          </a:solidFill>
          <a:latin typeface="Fontys Frutiger" pitchFamily="2" charset="0"/>
        </a:defRPr>
      </a:lvl4pPr>
      <a:lvl5pPr algn="r" defTabSz="762000" rtl="0" eaLnBrk="0" fontAlgn="base" hangingPunct="0">
        <a:spcBef>
          <a:spcPct val="0"/>
        </a:spcBef>
        <a:spcAft>
          <a:spcPct val="0"/>
        </a:spcAft>
        <a:defRPr sz="2800" b="1">
          <a:solidFill>
            <a:srgbClr val="191919"/>
          </a:solidFill>
          <a:latin typeface="Fontys Frutiger" pitchFamily="2" charset="0"/>
        </a:defRPr>
      </a:lvl5pPr>
      <a:lvl6pPr marL="457200" algn="r" defTabSz="762000" rtl="0" eaLnBrk="0" fontAlgn="base" hangingPunct="0">
        <a:spcBef>
          <a:spcPct val="0"/>
        </a:spcBef>
        <a:spcAft>
          <a:spcPct val="0"/>
        </a:spcAft>
        <a:defRPr sz="2800" b="1">
          <a:solidFill>
            <a:srgbClr val="191919"/>
          </a:solidFill>
          <a:latin typeface="Fontys Frutiger" pitchFamily="2" charset="0"/>
        </a:defRPr>
      </a:lvl6pPr>
      <a:lvl7pPr marL="914400" algn="r" defTabSz="762000" rtl="0" eaLnBrk="0" fontAlgn="base" hangingPunct="0">
        <a:spcBef>
          <a:spcPct val="0"/>
        </a:spcBef>
        <a:spcAft>
          <a:spcPct val="0"/>
        </a:spcAft>
        <a:defRPr sz="2800" b="1">
          <a:solidFill>
            <a:srgbClr val="191919"/>
          </a:solidFill>
          <a:latin typeface="Fontys Frutiger" pitchFamily="2" charset="0"/>
        </a:defRPr>
      </a:lvl7pPr>
      <a:lvl8pPr marL="1371600" algn="r" defTabSz="762000" rtl="0" eaLnBrk="0" fontAlgn="base" hangingPunct="0">
        <a:spcBef>
          <a:spcPct val="0"/>
        </a:spcBef>
        <a:spcAft>
          <a:spcPct val="0"/>
        </a:spcAft>
        <a:defRPr sz="2800" b="1">
          <a:solidFill>
            <a:srgbClr val="191919"/>
          </a:solidFill>
          <a:latin typeface="Fontys Frutiger" pitchFamily="2" charset="0"/>
        </a:defRPr>
      </a:lvl8pPr>
      <a:lvl9pPr marL="1828800" algn="r" defTabSz="762000" rtl="0" eaLnBrk="0" fontAlgn="base" hangingPunct="0">
        <a:spcBef>
          <a:spcPct val="0"/>
        </a:spcBef>
        <a:spcAft>
          <a:spcPct val="0"/>
        </a:spcAft>
        <a:defRPr sz="2800" b="1">
          <a:solidFill>
            <a:srgbClr val="191919"/>
          </a:solidFill>
          <a:latin typeface="Fontys Frutiger" pitchFamily="2" charset="0"/>
        </a:defRPr>
      </a:lvl9pPr>
    </p:titleStyle>
    <p:bodyStyle>
      <a:lvl1pPr marL="342900" indent="-342900" algn="l" defTabSz="762000" rtl="0" eaLnBrk="0" fontAlgn="base" hangingPunct="0">
        <a:spcBef>
          <a:spcPct val="20000"/>
        </a:spcBef>
        <a:spcAft>
          <a:spcPct val="0"/>
        </a:spcAft>
        <a:defRPr sz="2800" b="1">
          <a:solidFill>
            <a:srgbClr val="280049"/>
          </a:solidFill>
          <a:latin typeface="+mn-lt"/>
          <a:ea typeface="+mn-ea"/>
          <a:cs typeface="+mn-cs"/>
        </a:defRPr>
      </a:lvl1pPr>
      <a:lvl2pPr marL="541338" indent="-273050" algn="l" defTabSz="762000" rtl="0" eaLnBrk="0" fontAlgn="base" hangingPunct="0">
        <a:spcBef>
          <a:spcPct val="20000"/>
        </a:spcBef>
        <a:spcAft>
          <a:spcPct val="0"/>
        </a:spcAft>
        <a:buFont typeface="Arial" panose="020B0604020202020204" pitchFamily="34" charset="0"/>
        <a:buChar char="-"/>
        <a:defRPr sz="2200" b="1">
          <a:solidFill>
            <a:srgbClr val="280049"/>
          </a:solidFill>
          <a:latin typeface="+mn-lt"/>
        </a:defRPr>
      </a:lvl2pPr>
      <a:lvl3pPr marL="993775" indent="-273050" algn="l" defTabSz="762000" rtl="0" eaLnBrk="0" fontAlgn="base" hangingPunct="0">
        <a:spcBef>
          <a:spcPct val="20000"/>
        </a:spcBef>
        <a:spcAft>
          <a:spcPct val="0"/>
        </a:spcAft>
        <a:buSzPct val="100000"/>
        <a:buFont typeface="Arial" panose="020B0604020202020204" pitchFamily="34" charset="0"/>
        <a:buChar char="-"/>
        <a:defRPr sz="22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2000">
          <a:solidFill>
            <a:schemeClr val="tx1"/>
          </a:solidFill>
          <a:latin typeface="+mn-lt"/>
        </a:defRPr>
      </a:lvl4pPr>
      <a:lvl5pPr marL="2057400" indent="-228600" algn="l" defTabSz="762000" rtl="0" eaLnBrk="0" fontAlgn="base" hangingPunct="0">
        <a:spcBef>
          <a:spcPct val="20000"/>
        </a:spcBef>
        <a:spcAft>
          <a:spcPct val="0"/>
        </a:spcAft>
        <a:buSzPct val="100000"/>
        <a:buChar char="»"/>
        <a:defRPr sz="2000">
          <a:solidFill>
            <a:schemeClr val="tx1"/>
          </a:solidFill>
          <a:latin typeface="+mn-lt"/>
        </a:defRPr>
      </a:lvl5pPr>
      <a:lvl6pPr marL="2514600" indent="-228600" algn="l" defTabSz="762000" rtl="0" eaLnBrk="0" fontAlgn="base" hangingPunct="0">
        <a:spcBef>
          <a:spcPct val="20000"/>
        </a:spcBef>
        <a:spcAft>
          <a:spcPct val="0"/>
        </a:spcAft>
        <a:buSzPct val="100000"/>
        <a:buChar char="»"/>
        <a:defRPr sz="2000">
          <a:solidFill>
            <a:schemeClr val="tx1"/>
          </a:solidFill>
          <a:latin typeface="+mn-lt"/>
        </a:defRPr>
      </a:lvl6pPr>
      <a:lvl7pPr marL="2971800" indent="-228600" algn="l" defTabSz="762000" rtl="0" eaLnBrk="0" fontAlgn="base" hangingPunct="0">
        <a:spcBef>
          <a:spcPct val="20000"/>
        </a:spcBef>
        <a:spcAft>
          <a:spcPct val="0"/>
        </a:spcAft>
        <a:buSzPct val="100000"/>
        <a:buChar char="»"/>
        <a:defRPr sz="2000">
          <a:solidFill>
            <a:schemeClr val="tx1"/>
          </a:solidFill>
          <a:latin typeface="+mn-lt"/>
        </a:defRPr>
      </a:lvl7pPr>
      <a:lvl8pPr marL="3429000" indent="-228600" algn="l" defTabSz="762000" rtl="0" eaLnBrk="0" fontAlgn="base" hangingPunct="0">
        <a:spcBef>
          <a:spcPct val="20000"/>
        </a:spcBef>
        <a:spcAft>
          <a:spcPct val="0"/>
        </a:spcAft>
        <a:buSzPct val="100000"/>
        <a:buChar char="»"/>
        <a:defRPr sz="2000">
          <a:solidFill>
            <a:schemeClr val="tx1"/>
          </a:solidFill>
          <a:latin typeface="+mn-lt"/>
        </a:defRPr>
      </a:lvl8pPr>
      <a:lvl9pPr marL="3886200" indent="-228600" algn="l" defTabSz="762000" rtl="0" eaLnBrk="0" fontAlgn="base" hangingPunct="0">
        <a:spcBef>
          <a:spcPct val="20000"/>
        </a:spcBef>
        <a:spcAft>
          <a:spcPct val="0"/>
        </a:spcAft>
        <a:buSzPct val="100000"/>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9" descr="Basis PPT"/>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773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4"/>
          <p:cNvSpPr>
            <a:spLocks noGrp="1" noChangeArrowheads="1"/>
          </p:cNvSpPr>
          <p:nvPr>
            <p:ph type="title"/>
          </p:nvPr>
        </p:nvSpPr>
        <p:spPr bwMode="auto">
          <a:xfrm>
            <a:off x="2209800" y="0"/>
            <a:ext cx="667385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90487" tIns="44450" rIns="90487" bIns="44450" numCol="1" anchor="ctr" anchorCtr="0" compatLnSpc="1">
            <a:prstTxWarp prst="textNoShape">
              <a:avLst/>
            </a:prstTxWarp>
          </a:bodyPr>
          <a:lstStyle/>
          <a:p>
            <a:pPr lvl="0"/>
            <a:r>
              <a:rPr lang="nl-NL" altLang="nl-NL" smtClean="0"/>
              <a:t>Titelstijl van model bewerken</a:t>
            </a:r>
          </a:p>
        </p:txBody>
      </p:sp>
      <p:sp>
        <p:nvSpPr>
          <p:cNvPr id="1028" name="Rectangle 14"/>
          <p:cNvSpPr>
            <a:spLocks noChangeArrowheads="1"/>
          </p:cNvSpPr>
          <p:nvPr/>
        </p:nvSpPr>
        <p:spPr bwMode="auto">
          <a:xfrm>
            <a:off x="1371600" y="3505200"/>
            <a:ext cx="64008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7" tIns="44450" rIns="90487" bIns="44450"/>
          <a:lstStyle>
            <a:lvl1pPr defTabSz="762000">
              <a:defRPr sz="2400">
                <a:solidFill>
                  <a:schemeClr val="tx1"/>
                </a:solidFill>
                <a:latin typeface="Arial" charset="0"/>
              </a:defRPr>
            </a:lvl1pPr>
            <a:lvl2pPr marL="742950" indent="-285750" defTabSz="762000">
              <a:defRPr sz="2400">
                <a:solidFill>
                  <a:schemeClr val="tx1"/>
                </a:solidFill>
                <a:latin typeface="Arial" charset="0"/>
              </a:defRPr>
            </a:lvl2pPr>
            <a:lvl3pPr marL="1143000" indent="-228600" defTabSz="762000">
              <a:defRPr sz="2400">
                <a:solidFill>
                  <a:schemeClr val="tx1"/>
                </a:solidFill>
                <a:latin typeface="Arial" charset="0"/>
              </a:defRPr>
            </a:lvl3pPr>
            <a:lvl4pPr marL="1600200" indent="-228600" defTabSz="762000">
              <a:defRPr sz="2400">
                <a:solidFill>
                  <a:schemeClr val="tx1"/>
                </a:solidFill>
                <a:latin typeface="Arial" charset="0"/>
              </a:defRPr>
            </a:lvl4pPr>
            <a:lvl5pPr marL="2057400" indent="-228600" defTabSz="762000">
              <a:defRPr sz="2400">
                <a:solidFill>
                  <a:schemeClr val="tx1"/>
                </a:solidFill>
                <a:latin typeface="Arial" charset="0"/>
              </a:defRPr>
            </a:lvl5pPr>
            <a:lvl6pPr marL="2514600" indent="-228600" defTabSz="762000" eaLnBrk="0" fontAlgn="base" hangingPunct="0">
              <a:spcBef>
                <a:spcPct val="0"/>
              </a:spcBef>
              <a:spcAft>
                <a:spcPct val="0"/>
              </a:spcAft>
              <a:defRPr sz="2400">
                <a:solidFill>
                  <a:schemeClr val="tx1"/>
                </a:solidFill>
                <a:latin typeface="Arial" charset="0"/>
              </a:defRPr>
            </a:lvl6pPr>
            <a:lvl7pPr marL="2971800" indent="-228600" defTabSz="762000" eaLnBrk="0" fontAlgn="base" hangingPunct="0">
              <a:spcBef>
                <a:spcPct val="0"/>
              </a:spcBef>
              <a:spcAft>
                <a:spcPct val="0"/>
              </a:spcAft>
              <a:defRPr sz="2400">
                <a:solidFill>
                  <a:schemeClr val="tx1"/>
                </a:solidFill>
                <a:latin typeface="Arial" charset="0"/>
              </a:defRPr>
            </a:lvl7pPr>
            <a:lvl8pPr marL="3429000" indent="-228600" defTabSz="762000" eaLnBrk="0" fontAlgn="base" hangingPunct="0">
              <a:spcBef>
                <a:spcPct val="0"/>
              </a:spcBef>
              <a:spcAft>
                <a:spcPct val="0"/>
              </a:spcAft>
              <a:defRPr sz="2400">
                <a:solidFill>
                  <a:schemeClr val="tx1"/>
                </a:solidFill>
                <a:latin typeface="Arial" charset="0"/>
              </a:defRPr>
            </a:lvl8pPr>
            <a:lvl9pPr marL="3886200" indent="-228600" defTabSz="762000" eaLnBrk="0" fontAlgn="base" hangingPunct="0">
              <a:spcBef>
                <a:spcPct val="0"/>
              </a:spcBef>
              <a:spcAft>
                <a:spcPct val="0"/>
              </a:spcAft>
              <a:defRPr sz="2400">
                <a:solidFill>
                  <a:schemeClr val="tx1"/>
                </a:solidFill>
                <a:latin typeface="Arial" charset="0"/>
              </a:defRPr>
            </a:lvl9pPr>
          </a:lstStyle>
          <a:p>
            <a:pPr algn="ctr">
              <a:spcBef>
                <a:spcPct val="20000"/>
              </a:spcBef>
              <a:buFontTx/>
              <a:buChar char="•"/>
              <a:defRPr/>
            </a:pPr>
            <a:endParaRPr lang="en-US" altLang="nl-NL" sz="3200" smtClean="0"/>
          </a:p>
        </p:txBody>
      </p:sp>
      <p:sp>
        <p:nvSpPr>
          <p:cNvPr id="1029" name="Text Box 16"/>
          <p:cNvSpPr txBox="1">
            <a:spLocks noChangeArrowheads="1"/>
          </p:cNvSpPr>
          <p:nvPr userDrawn="1"/>
        </p:nvSpPr>
        <p:spPr bwMode="auto">
          <a:xfrm>
            <a:off x="8459788" y="6381750"/>
            <a:ext cx="576262"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defTabSz="762000">
              <a:defRPr sz="2400">
                <a:solidFill>
                  <a:schemeClr val="tx1"/>
                </a:solidFill>
                <a:latin typeface="Arial" panose="020B0604020202020204" pitchFamily="34" charset="0"/>
              </a:defRPr>
            </a:lvl1pPr>
            <a:lvl2pPr marL="742950" indent="-285750" defTabSz="762000">
              <a:defRPr sz="2400">
                <a:solidFill>
                  <a:schemeClr val="tx1"/>
                </a:solidFill>
                <a:latin typeface="Arial" panose="020B0604020202020204" pitchFamily="34" charset="0"/>
              </a:defRPr>
            </a:lvl2pPr>
            <a:lvl3pPr marL="1143000" indent="-228600" defTabSz="762000">
              <a:defRPr sz="2400">
                <a:solidFill>
                  <a:schemeClr val="tx1"/>
                </a:solidFill>
                <a:latin typeface="Arial" panose="020B0604020202020204" pitchFamily="34" charset="0"/>
              </a:defRPr>
            </a:lvl3pPr>
            <a:lvl4pPr marL="1600200" indent="-228600" defTabSz="762000">
              <a:defRPr sz="2400">
                <a:solidFill>
                  <a:schemeClr val="tx1"/>
                </a:solidFill>
                <a:latin typeface="Arial" panose="020B0604020202020204" pitchFamily="34" charset="0"/>
              </a:defRPr>
            </a:lvl4pPr>
            <a:lvl5pPr marL="2057400" indent="-228600" defTabSz="762000">
              <a:defRPr sz="2400">
                <a:solidFill>
                  <a:schemeClr val="tx1"/>
                </a:solidFill>
                <a:latin typeface="Arial" panose="020B0604020202020204" pitchFamily="34" charset="0"/>
              </a:defRPr>
            </a:lvl5pPr>
            <a:lvl6pPr marL="2514600" indent="-228600" defTabSz="762000" eaLnBrk="0" fontAlgn="base" hangingPunct="0">
              <a:spcBef>
                <a:spcPct val="0"/>
              </a:spcBef>
              <a:spcAft>
                <a:spcPct val="0"/>
              </a:spcAft>
              <a:defRPr sz="2400">
                <a:solidFill>
                  <a:schemeClr val="tx1"/>
                </a:solidFill>
                <a:latin typeface="Arial" panose="020B0604020202020204" pitchFamily="34" charset="0"/>
              </a:defRPr>
            </a:lvl6pPr>
            <a:lvl7pPr marL="2971800" indent="-228600" defTabSz="762000" eaLnBrk="0" fontAlgn="base" hangingPunct="0">
              <a:spcBef>
                <a:spcPct val="0"/>
              </a:spcBef>
              <a:spcAft>
                <a:spcPct val="0"/>
              </a:spcAft>
              <a:defRPr sz="2400">
                <a:solidFill>
                  <a:schemeClr val="tx1"/>
                </a:solidFill>
                <a:latin typeface="Arial" panose="020B0604020202020204" pitchFamily="34" charset="0"/>
              </a:defRPr>
            </a:lvl7pPr>
            <a:lvl8pPr marL="3429000" indent="-228600" defTabSz="762000" eaLnBrk="0" fontAlgn="base" hangingPunct="0">
              <a:spcBef>
                <a:spcPct val="0"/>
              </a:spcBef>
              <a:spcAft>
                <a:spcPct val="0"/>
              </a:spcAft>
              <a:defRPr sz="2400">
                <a:solidFill>
                  <a:schemeClr val="tx1"/>
                </a:solidFill>
                <a:latin typeface="Arial" panose="020B0604020202020204" pitchFamily="34" charset="0"/>
              </a:defRPr>
            </a:lvl8pPr>
            <a:lvl9pPr marL="3886200" indent="-228600" defTabSz="762000" eaLnBrk="0" fontAlgn="base" hangingPunct="0">
              <a:spcBef>
                <a:spcPct val="0"/>
              </a:spcBef>
              <a:spcAft>
                <a:spcPct val="0"/>
              </a:spcAft>
              <a:defRPr sz="2400">
                <a:solidFill>
                  <a:schemeClr val="tx1"/>
                </a:solidFill>
                <a:latin typeface="Arial" panose="020B0604020202020204" pitchFamily="34" charset="0"/>
              </a:defRPr>
            </a:lvl9pPr>
          </a:lstStyle>
          <a:p>
            <a:pPr>
              <a:spcBef>
                <a:spcPct val="50000"/>
              </a:spcBef>
              <a:defRPr/>
            </a:pPr>
            <a:fld id="{373FE465-57DF-4235-9D60-591CA9A184BF}" type="slidenum">
              <a:rPr lang="en-US" altLang="nl-NL" sz="1400" smtClean="0">
                <a:latin typeface="Fontys Frutiger" panose="00000400000000000000" pitchFamily="2" charset="0"/>
              </a:rPr>
              <a:pPr>
                <a:spcBef>
                  <a:spcPct val="50000"/>
                </a:spcBef>
                <a:defRPr/>
              </a:pPr>
              <a:t>‹nr.›</a:t>
            </a:fld>
            <a:endParaRPr lang="en-US" altLang="nl-NL" smtClean="0">
              <a:latin typeface="Fontys Frutiger" panose="00000400000000000000" pitchFamily="2" charset="0"/>
            </a:endParaRPr>
          </a:p>
        </p:txBody>
      </p:sp>
      <p:sp>
        <p:nvSpPr>
          <p:cNvPr id="1030" name="Rectangle 17"/>
          <p:cNvSpPr>
            <a:spLocks noGrp="1" noChangeArrowheads="1"/>
          </p:cNvSpPr>
          <p:nvPr>
            <p:ph type="body" idx="1"/>
          </p:nvPr>
        </p:nvSpPr>
        <p:spPr bwMode="auto">
          <a:xfrm>
            <a:off x="457200" y="1773238"/>
            <a:ext cx="8229600"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smtClean="0"/>
              <a:t>Klik om de opmaakprofielen van de modeltekst te bewerken</a:t>
            </a:r>
          </a:p>
          <a:p>
            <a:pPr lvl="1"/>
            <a:r>
              <a:rPr lang="nl-NL" altLang="nl-NL" smtClean="0"/>
              <a:t>eerste niveau</a:t>
            </a:r>
          </a:p>
          <a:p>
            <a:pPr lvl="2"/>
            <a:r>
              <a:rPr lang="nl-NL" altLang="nl-NL" smtClean="0"/>
              <a:t>tweede niveau</a:t>
            </a:r>
          </a:p>
        </p:txBody>
      </p:sp>
      <p:pic>
        <p:nvPicPr>
          <p:cNvPr id="1031" name="Picture 18" descr="Fon525_00"/>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381000" y="152400"/>
            <a:ext cx="1143000"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080198"/>
      </p:ext>
    </p:extLst>
  </p:cSld>
  <p:clrMap bg1="lt1" tx1="dk1" bg2="lt2" tx2="dk2" accent1="accent1" accent2="accent2" accent3="accent3" accent4="accent4" accent5="accent5" accent6="accent6" hlink="hlink" folHlink="folHlink"/>
  <p:sldLayoutIdLst>
    <p:sldLayoutId id="2147483938" r:id="rId1"/>
    <p:sldLayoutId id="2147483939" r:id="rId2"/>
    <p:sldLayoutId id="2147483940" r:id="rId3"/>
    <p:sldLayoutId id="2147483941" r:id="rId4"/>
    <p:sldLayoutId id="2147483942" r:id="rId5"/>
    <p:sldLayoutId id="2147483943" r:id="rId6"/>
    <p:sldLayoutId id="2147483944" r:id="rId7"/>
    <p:sldLayoutId id="2147483945" r:id="rId8"/>
    <p:sldLayoutId id="2147483946" r:id="rId9"/>
    <p:sldLayoutId id="2147483947" r:id="rId10"/>
    <p:sldLayoutId id="2147483948" r:id="rId11"/>
  </p:sldLayoutIdLst>
  <p:txStyles>
    <p:titleStyle>
      <a:lvl1pPr algn="r" defTabSz="762000" rtl="0" eaLnBrk="0" fontAlgn="base" hangingPunct="0">
        <a:spcBef>
          <a:spcPct val="0"/>
        </a:spcBef>
        <a:spcAft>
          <a:spcPct val="0"/>
        </a:spcAft>
        <a:defRPr sz="4000" b="1">
          <a:solidFill>
            <a:schemeClr val="tx1"/>
          </a:solidFill>
          <a:latin typeface="+mj-lt"/>
          <a:ea typeface="+mj-ea"/>
          <a:cs typeface="+mj-cs"/>
        </a:defRPr>
      </a:lvl1pPr>
      <a:lvl2pPr algn="r" defTabSz="762000" rtl="0" eaLnBrk="0" fontAlgn="base" hangingPunct="0">
        <a:spcBef>
          <a:spcPct val="0"/>
        </a:spcBef>
        <a:spcAft>
          <a:spcPct val="0"/>
        </a:spcAft>
        <a:defRPr sz="4000" b="1">
          <a:solidFill>
            <a:schemeClr val="tx1"/>
          </a:solidFill>
          <a:latin typeface="Arial" charset="0"/>
        </a:defRPr>
      </a:lvl2pPr>
      <a:lvl3pPr algn="r" defTabSz="762000" rtl="0" eaLnBrk="0" fontAlgn="base" hangingPunct="0">
        <a:spcBef>
          <a:spcPct val="0"/>
        </a:spcBef>
        <a:spcAft>
          <a:spcPct val="0"/>
        </a:spcAft>
        <a:defRPr sz="4000" b="1">
          <a:solidFill>
            <a:schemeClr val="tx1"/>
          </a:solidFill>
          <a:latin typeface="Arial" charset="0"/>
        </a:defRPr>
      </a:lvl3pPr>
      <a:lvl4pPr algn="r" defTabSz="762000" rtl="0" eaLnBrk="0" fontAlgn="base" hangingPunct="0">
        <a:spcBef>
          <a:spcPct val="0"/>
        </a:spcBef>
        <a:spcAft>
          <a:spcPct val="0"/>
        </a:spcAft>
        <a:defRPr sz="4000" b="1">
          <a:solidFill>
            <a:schemeClr val="tx1"/>
          </a:solidFill>
          <a:latin typeface="Arial" charset="0"/>
        </a:defRPr>
      </a:lvl4pPr>
      <a:lvl5pPr algn="r" defTabSz="762000" rtl="0" eaLnBrk="0" fontAlgn="base" hangingPunct="0">
        <a:spcBef>
          <a:spcPct val="0"/>
        </a:spcBef>
        <a:spcAft>
          <a:spcPct val="0"/>
        </a:spcAft>
        <a:defRPr sz="4000" b="1">
          <a:solidFill>
            <a:schemeClr val="tx1"/>
          </a:solidFill>
          <a:latin typeface="Arial" charset="0"/>
        </a:defRPr>
      </a:lvl5pPr>
      <a:lvl6pPr marL="457200" algn="r" defTabSz="762000" rtl="0" eaLnBrk="0" fontAlgn="base" hangingPunct="0">
        <a:spcBef>
          <a:spcPct val="0"/>
        </a:spcBef>
        <a:spcAft>
          <a:spcPct val="0"/>
        </a:spcAft>
        <a:defRPr sz="4000" b="1">
          <a:solidFill>
            <a:schemeClr val="tx1"/>
          </a:solidFill>
          <a:latin typeface="Arial" charset="0"/>
        </a:defRPr>
      </a:lvl6pPr>
      <a:lvl7pPr marL="914400" algn="r" defTabSz="762000" rtl="0" eaLnBrk="0" fontAlgn="base" hangingPunct="0">
        <a:spcBef>
          <a:spcPct val="0"/>
        </a:spcBef>
        <a:spcAft>
          <a:spcPct val="0"/>
        </a:spcAft>
        <a:defRPr sz="4000" b="1">
          <a:solidFill>
            <a:schemeClr val="tx1"/>
          </a:solidFill>
          <a:latin typeface="Arial" charset="0"/>
        </a:defRPr>
      </a:lvl7pPr>
      <a:lvl8pPr marL="1371600" algn="r" defTabSz="762000" rtl="0" eaLnBrk="0" fontAlgn="base" hangingPunct="0">
        <a:spcBef>
          <a:spcPct val="0"/>
        </a:spcBef>
        <a:spcAft>
          <a:spcPct val="0"/>
        </a:spcAft>
        <a:defRPr sz="4000" b="1">
          <a:solidFill>
            <a:schemeClr val="tx1"/>
          </a:solidFill>
          <a:latin typeface="Arial" charset="0"/>
        </a:defRPr>
      </a:lvl8pPr>
      <a:lvl9pPr marL="1828800" algn="r" defTabSz="762000" rtl="0" eaLnBrk="0" fontAlgn="base" hangingPunct="0">
        <a:spcBef>
          <a:spcPct val="0"/>
        </a:spcBef>
        <a:spcAft>
          <a:spcPct val="0"/>
        </a:spcAft>
        <a:defRPr sz="4000" b="1">
          <a:solidFill>
            <a:schemeClr val="tx1"/>
          </a:solidFill>
          <a:latin typeface="Arial" charset="0"/>
        </a:defRPr>
      </a:lvl9pPr>
    </p:titleStyle>
    <p:bodyStyle>
      <a:lvl1pPr marL="342900" indent="-342900" algn="l" defTabSz="762000" rtl="0" eaLnBrk="0" fontAlgn="base" hangingPunct="0">
        <a:spcBef>
          <a:spcPct val="20000"/>
        </a:spcBef>
        <a:spcAft>
          <a:spcPct val="0"/>
        </a:spcAft>
        <a:buChar char="•"/>
        <a:defRPr sz="3200">
          <a:solidFill>
            <a:schemeClr val="tx1"/>
          </a:solidFill>
          <a:latin typeface="+mn-lt"/>
          <a:ea typeface="+mn-ea"/>
          <a:cs typeface="+mn-cs"/>
        </a:defRPr>
      </a:lvl1pPr>
      <a:lvl2pPr marL="541338" indent="-273050" algn="l" defTabSz="762000" rtl="0" eaLnBrk="0" fontAlgn="base" hangingPunct="0">
        <a:spcBef>
          <a:spcPct val="20000"/>
        </a:spcBef>
        <a:spcAft>
          <a:spcPct val="0"/>
        </a:spcAft>
        <a:buFont typeface="Arial" panose="020B0604020202020204" pitchFamily="34" charset="0"/>
        <a:buChar char="-"/>
        <a:defRPr sz="2800">
          <a:solidFill>
            <a:srgbClr val="280049"/>
          </a:solidFill>
          <a:latin typeface="+mn-lt"/>
        </a:defRPr>
      </a:lvl2pPr>
      <a:lvl3pPr marL="993775" indent="-273050" algn="l" defTabSz="762000" rtl="0" eaLnBrk="0" fontAlgn="base" hangingPunct="0">
        <a:spcBef>
          <a:spcPct val="20000"/>
        </a:spcBef>
        <a:spcAft>
          <a:spcPct val="0"/>
        </a:spcAft>
        <a:buSzPct val="100000"/>
        <a:buFont typeface="Arial" panose="020B0604020202020204" pitchFamily="34" charset="0"/>
        <a:buChar char="-"/>
        <a:defRPr sz="2400">
          <a:solidFill>
            <a:schemeClr val="tx1"/>
          </a:solidFill>
          <a:latin typeface="+mn-lt"/>
        </a:defRPr>
      </a:lvl3pPr>
      <a:lvl4pPr marL="1600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4pPr>
      <a:lvl5pPr marL="20574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5pPr>
      <a:lvl6pPr marL="25146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6pPr>
      <a:lvl7pPr marL="29718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7pPr>
      <a:lvl8pPr marL="34290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8pPr>
      <a:lvl9pPr marL="3886200" indent="-228600" algn="l" defTabSz="762000" rtl="0" eaLnBrk="0" fontAlgn="base" hangingPunct="0">
        <a:spcBef>
          <a:spcPct val="20000"/>
        </a:spcBef>
        <a:spcAft>
          <a:spcPct val="0"/>
        </a:spcAft>
        <a:buSzPct val="100000"/>
        <a:buChar char="»"/>
        <a:defRPr sz="2000">
          <a:solidFill>
            <a:schemeClr val="tx1"/>
          </a:solidFill>
          <a:latin typeface="Fontys Frutiger" pitchFamily="2" charset="0"/>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18.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video" Target="https://www.youtube.com/embed/dWn3AM4Vzek"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3" name="Afbeelding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275856" y="1300331"/>
            <a:ext cx="3672408" cy="5213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82846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123"/>
                                        </p:tgtEl>
                                        <p:attrNameLst>
                                          <p:attrName>style.visibility</p:attrName>
                                        </p:attrNameLst>
                                      </p:cBhvr>
                                      <p:to>
                                        <p:strVal val="visible"/>
                                      </p:to>
                                    </p:set>
                                    <p:anim calcmode="lin" valueType="num">
                                      <p:cBhvr additive="base">
                                        <p:cTn id="7" dur="500" fill="hold"/>
                                        <p:tgtEl>
                                          <p:spTgt spid="5123"/>
                                        </p:tgtEl>
                                        <p:attrNameLst>
                                          <p:attrName>ppt_x</p:attrName>
                                        </p:attrNameLst>
                                      </p:cBhvr>
                                      <p:tavLst>
                                        <p:tav tm="0">
                                          <p:val>
                                            <p:strVal val="#ppt_x"/>
                                          </p:val>
                                        </p:tav>
                                        <p:tav tm="100000">
                                          <p:val>
                                            <p:strVal val="#ppt_x"/>
                                          </p:val>
                                        </p:tav>
                                      </p:tavLst>
                                    </p:anim>
                                    <p:anim calcmode="lin" valueType="num">
                                      <p:cBhvr additive="base">
                                        <p:cTn id="8" dur="500" fill="hold"/>
                                        <p:tgtEl>
                                          <p:spTgt spid="51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el 1"/>
          <p:cNvSpPr>
            <a:spLocks noGrp="1"/>
          </p:cNvSpPr>
          <p:nvPr>
            <p:ph type="title"/>
          </p:nvPr>
        </p:nvSpPr>
        <p:spPr>
          <a:xfrm>
            <a:off x="-1" y="-22225"/>
            <a:ext cx="9142413"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Aandacht krijgen en houden!</a:t>
            </a:r>
          </a:p>
        </p:txBody>
      </p:sp>
      <p:sp>
        <p:nvSpPr>
          <p:cNvPr id="3" name="Tijdelijke aanduiding voor inhoud 2"/>
          <p:cNvSpPr>
            <a:spLocks noGrp="1"/>
          </p:cNvSpPr>
          <p:nvPr>
            <p:ph idx="1"/>
          </p:nvPr>
        </p:nvSpPr>
        <p:spPr/>
        <p:txBody>
          <a:bodyPr/>
          <a:lstStyle/>
          <a:p>
            <a:pPr>
              <a:defRPr/>
            </a:pPr>
            <a:r>
              <a:rPr lang="nl-NL" dirty="0" smtClean="0">
                <a:latin typeface="Arial" panose="020B0604020202020204" pitchFamily="34" charset="0"/>
                <a:cs typeface="Arial" panose="020B0604020202020204" pitchFamily="34" charset="0"/>
              </a:rPr>
              <a:t>Drie technieken:</a:t>
            </a:r>
          </a:p>
          <a:p>
            <a:pPr>
              <a:defRPr/>
            </a:pPr>
            <a:endParaRPr lang="nl-NL" sz="2400" dirty="0" smtClean="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smtClean="0">
                <a:latin typeface="Arial" panose="020B0604020202020204" pitchFamily="34" charset="0"/>
                <a:cs typeface="Arial" panose="020B0604020202020204" pitchFamily="34" charset="0"/>
              </a:rPr>
              <a:t>Sterk openen:</a:t>
            </a:r>
          </a:p>
          <a:p>
            <a:pPr marL="198438" lvl="1" indent="0">
              <a:buFont typeface="Arial" panose="020B0604020202020204" pitchFamily="34" charset="0"/>
              <a:buNone/>
              <a:defRPr/>
            </a:pPr>
            <a:r>
              <a:rPr lang="nl-NL" sz="2400" b="0" dirty="0" smtClean="0">
                <a:latin typeface="Arial" panose="020B0604020202020204" pitchFamily="34" charset="0"/>
                <a:cs typeface="Arial" panose="020B0604020202020204" pitchFamily="34" charset="0"/>
              </a:rPr>
              <a:t>anekdote, quote, gedicht of statistiek</a:t>
            </a:r>
          </a:p>
          <a:p>
            <a:pPr marL="457200" indent="-457200">
              <a:buFont typeface="+mj-lt"/>
              <a:buAutoNum type="arabicPeriod"/>
              <a:defRPr/>
            </a:pPr>
            <a:endParaRPr lang="nl-NL" sz="2400" b="0" dirty="0" smtClean="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err="1" smtClean="0">
                <a:latin typeface="Arial" panose="020B0604020202020204" pitchFamily="34" charset="0"/>
                <a:cs typeface="Arial" panose="020B0604020202020204" pitchFamily="34" charset="0"/>
              </a:rPr>
              <a:t>Knowlegde</a:t>
            </a:r>
            <a:r>
              <a:rPr lang="nl-NL" sz="2400" b="0" dirty="0" smtClean="0">
                <a:latin typeface="Arial" panose="020B0604020202020204" pitchFamily="34" charset="0"/>
                <a:cs typeface="Arial" panose="020B0604020202020204" pitchFamily="34" charset="0"/>
              </a:rPr>
              <a:t> </a:t>
            </a:r>
            <a:r>
              <a:rPr lang="nl-NL" sz="2400" b="0" dirty="0" err="1" smtClean="0">
                <a:latin typeface="Arial" panose="020B0604020202020204" pitchFamily="34" charset="0"/>
                <a:cs typeface="Arial" panose="020B0604020202020204" pitchFamily="34" charset="0"/>
              </a:rPr>
              <a:t>gaps</a:t>
            </a:r>
            <a:r>
              <a:rPr lang="nl-NL" sz="2400" b="0" dirty="0" smtClean="0">
                <a:latin typeface="Arial" panose="020B0604020202020204" pitchFamily="34" charset="0"/>
                <a:cs typeface="Arial" panose="020B0604020202020204" pitchFamily="34" charset="0"/>
              </a:rPr>
              <a:t> creëren </a:t>
            </a:r>
            <a:br>
              <a:rPr lang="nl-NL" sz="2400" b="0" dirty="0" smtClean="0">
                <a:latin typeface="Arial" panose="020B0604020202020204" pitchFamily="34" charset="0"/>
                <a:cs typeface="Arial" panose="020B0604020202020204" pitchFamily="34" charset="0"/>
              </a:rPr>
            </a:br>
            <a:r>
              <a:rPr lang="nl-NL" sz="2400" b="0" dirty="0" smtClean="0">
                <a:latin typeface="Arial" panose="020B0604020202020204" pitchFamily="34" charset="0"/>
                <a:cs typeface="Arial" panose="020B0604020202020204" pitchFamily="34" charset="0"/>
              </a:rPr>
              <a:t/>
            </a:r>
            <a:br>
              <a:rPr lang="nl-NL" sz="2400" b="0" dirty="0" smtClean="0">
                <a:latin typeface="Arial" panose="020B0604020202020204" pitchFamily="34" charset="0"/>
                <a:cs typeface="Arial" panose="020B0604020202020204" pitchFamily="34" charset="0"/>
              </a:rPr>
            </a:br>
            <a:endParaRPr lang="nl-NL" sz="2400" b="0" dirty="0" smtClean="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smtClean="0">
                <a:latin typeface="Arial" panose="020B0604020202020204" pitchFamily="34" charset="0"/>
                <a:cs typeface="Arial" panose="020B0604020202020204" pitchFamily="34" charset="0"/>
              </a:rPr>
              <a:t>Interactie zoeken </a:t>
            </a:r>
          </a:p>
          <a:p>
            <a:pPr marL="0" indent="0">
              <a:defRPr/>
            </a:pPr>
            <a:endParaRPr lang="nl-NL" sz="2400" dirty="0">
              <a:latin typeface="Arial" panose="020B0604020202020204" pitchFamily="34" charset="0"/>
              <a:cs typeface="Arial" panose="020B0604020202020204" pitchFamily="34" charset="0"/>
            </a:endParaRPr>
          </a:p>
        </p:txBody>
      </p:sp>
      <p:pic>
        <p:nvPicPr>
          <p:cNvPr id="19460" name="Afbeelding 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397499" y="4998506"/>
            <a:ext cx="3744913" cy="187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1" name="Afbeelding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228184" y="2345518"/>
            <a:ext cx="2806700" cy="2106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5" presetID="2" presetClass="entr" presetSubtype="4"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 calcmode="lin" valueType="num">
                                      <p:cBhvr additive="base">
                                        <p:cTn id="17"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 calcmode="lin" valueType="num">
                                      <p:cBhvr additive="base">
                                        <p:cTn id="2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 calcmode="lin" valueType="num">
                                      <p:cBhvr additive="base">
                                        <p:cTn id="2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1813248" y="-66480"/>
            <a:ext cx="7330752"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Het publiek iets laten beleven!</a:t>
            </a:r>
          </a:p>
        </p:txBody>
      </p:sp>
      <p:sp>
        <p:nvSpPr>
          <p:cNvPr id="3" name="Tijdelijke aanduiding voor inhoud 2"/>
          <p:cNvSpPr>
            <a:spLocks noGrp="1"/>
          </p:cNvSpPr>
          <p:nvPr>
            <p:ph idx="1"/>
          </p:nvPr>
        </p:nvSpPr>
        <p:spPr>
          <a:xfrm>
            <a:off x="457199" y="1406622"/>
            <a:ext cx="8229600" cy="3096766"/>
          </a:xfrm>
        </p:spPr>
        <p:txBody>
          <a:bodyPr/>
          <a:lstStyle/>
          <a:p>
            <a:pPr>
              <a:defRPr/>
            </a:pPr>
            <a:endParaRPr lang="nl-NL" dirty="0" smtClean="0">
              <a:latin typeface="Arial" panose="020B0604020202020204" pitchFamily="34" charset="0"/>
              <a:cs typeface="Arial" panose="020B0604020202020204" pitchFamily="34" charset="0"/>
            </a:endParaRPr>
          </a:p>
          <a:p>
            <a:pPr>
              <a:defRPr/>
            </a:pPr>
            <a:endParaRPr lang="nl-NL" sz="2400" b="0" dirty="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smtClean="0">
                <a:latin typeface="Arial" panose="020B0604020202020204" pitchFamily="34" charset="0"/>
                <a:cs typeface="Arial" panose="020B0604020202020204" pitchFamily="34" charset="0"/>
              </a:rPr>
              <a:t>Concretiseren </a:t>
            </a:r>
          </a:p>
          <a:p>
            <a:pPr marL="457200" indent="-457200">
              <a:buFont typeface="+mj-lt"/>
              <a:buAutoNum type="arabicPeriod"/>
              <a:defRPr/>
            </a:pPr>
            <a:endParaRPr lang="nl-NL" sz="2400" b="0" dirty="0" smtClean="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smtClean="0">
                <a:latin typeface="Arial" panose="020B0604020202020204" pitchFamily="34" charset="0"/>
                <a:cs typeface="Arial" panose="020B0604020202020204" pitchFamily="34" charset="0"/>
              </a:rPr>
              <a:t>Ervaringen delen </a:t>
            </a:r>
          </a:p>
          <a:p>
            <a:pPr marL="457200" indent="-457200">
              <a:buFont typeface="+mj-lt"/>
              <a:buAutoNum type="arabicPeriod"/>
              <a:defRPr/>
            </a:pPr>
            <a:endParaRPr lang="nl-NL" sz="2400" b="0" dirty="0">
              <a:latin typeface="Arial" panose="020B0604020202020204" pitchFamily="34" charset="0"/>
              <a:cs typeface="Arial" panose="020B0604020202020204" pitchFamily="34" charset="0"/>
            </a:endParaRPr>
          </a:p>
          <a:p>
            <a:pPr marL="457200" indent="-457200">
              <a:buFont typeface="+mj-lt"/>
              <a:buAutoNum type="arabicPeriod"/>
              <a:defRPr/>
            </a:pPr>
            <a:r>
              <a:rPr lang="nl-NL" sz="2400" b="0" dirty="0" smtClean="0">
                <a:latin typeface="Arial" panose="020B0604020202020204" pitchFamily="34" charset="0"/>
                <a:cs typeface="Arial" panose="020B0604020202020204" pitchFamily="34" charset="0"/>
              </a:rPr>
              <a:t>Hulpmiddelen gebruiken ter illustratie </a:t>
            </a:r>
          </a:p>
        </p:txBody>
      </p:sp>
      <p:pic>
        <p:nvPicPr>
          <p:cNvPr id="4" name="Afbeelding 3"/>
          <p:cNvPicPr>
            <a:picLocks noChangeAspect="1"/>
          </p:cNvPicPr>
          <p:nvPr/>
        </p:nvPicPr>
        <p:blipFill rotWithShape="1">
          <a:blip r:embed="rId3"/>
          <a:srcRect l="22832" t="34979" r="26375" b="4942"/>
          <a:stretch/>
        </p:blipFill>
        <p:spPr>
          <a:xfrm>
            <a:off x="6047656" y="4265712"/>
            <a:ext cx="3096344" cy="25922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 calcmode="lin" valueType="num">
                                      <p:cBhvr additive="base">
                                        <p:cTn id="1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470150" y="60299"/>
            <a:ext cx="6673850" cy="1106488"/>
          </a:xfrm>
        </p:spPr>
        <p:txBody>
          <a:bodyPr/>
          <a:lstStyle/>
          <a:p>
            <a:r>
              <a:rPr lang="nl-NL" altLang="nl-NL" sz="4000" dirty="0" smtClean="0">
                <a:solidFill>
                  <a:schemeClr val="tx2"/>
                </a:solidFill>
                <a:latin typeface="Arial" panose="020B0604020202020204" pitchFamily="34" charset="0"/>
                <a:cs typeface="Arial" panose="020B0604020202020204" pitchFamily="34" charset="0"/>
              </a:rPr>
              <a:t>Presentatieopdracht</a:t>
            </a:r>
          </a:p>
        </p:txBody>
      </p:sp>
      <p:sp>
        <p:nvSpPr>
          <p:cNvPr id="23555" name="Rectangle 3"/>
          <p:cNvSpPr>
            <a:spLocks noGrp="1" noChangeArrowheads="1"/>
          </p:cNvSpPr>
          <p:nvPr>
            <p:ph type="body" idx="1"/>
          </p:nvPr>
        </p:nvSpPr>
        <p:spPr/>
        <p:txBody>
          <a:bodyPr/>
          <a:lstStyle/>
          <a:p>
            <a:pPr marL="354013" indent="-354013"/>
            <a:r>
              <a:rPr lang="nl-NL" altLang="nl-NL" sz="2400" dirty="0" smtClean="0">
                <a:latin typeface="Arial" panose="020B0604020202020204" pitchFamily="34" charset="0"/>
                <a:cs typeface="Arial" panose="020B0604020202020204" pitchFamily="34" charset="0"/>
              </a:rPr>
              <a:t>Opdracht</a:t>
            </a:r>
            <a:r>
              <a:rPr lang="nl-NL" altLang="nl-NL" sz="2400" b="0" dirty="0" smtClean="0">
                <a:latin typeface="Arial" panose="020B0604020202020204" pitchFamily="34" charset="0"/>
                <a:cs typeface="Arial" panose="020B0604020202020204" pitchFamily="34" charset="0"/>
              </a:rPr>
              <a:t>: Geef een presentatie waarbij het je doel is om het publiek te raken. Lukt het je om de aandacht van je publiek 5 minuten vasthouden?</a:t>
            </a:r>
          </a:p>
          <a:p>
            <a:pPr marL="354013" indent="-354013"/>
            <a:endParaRPr lang="nl-NL" altLang="nl-NL" sz="2400" b="0" dirty="0" smtClean="0">
              <a:latin typeface="Arial" panose="020B0604020202020204" pitchFamily="34" charset="0"/>
              <a:cs typeface="Arial" panose="020B0604020202020204" pitchFamily="34" charset="0"/>
            </a:endParaRPr>
          </a:p>
          <a:p>
            <a:pPr marL="354013" indent="-354013"/>
            <a:r>
              <a:rPr lang="nl-NL" altLang="nl-NL" sz="2400" dirty="0" smtClean="0">
                <a:latin typeface="Arial" panose="020B0604020202020204" pitchFamily="34" charset="0"/>
                <a:cs typeface="Arial" panose="020B0604020202020204" pitchFamily="34" charset="0"/>
              </a:rPr>
              <a:t>Doelgroep</a:t>
            </a:r>
            <a:r>
              <a:rPr lang="nl-NL" altLang="nl-NL" sz="2400" b="0" dirty="0" smtClean="0">
                <a:latin typeface="Arial" panose="020B0604020202020204" pitchFamily="34" charset="0"/>
                <a:cs typeface="Arial" panose="020B0604020202020204" pitchFamily="34" charset="0"/>
              </a:rPr>
              <a:t>: eerstejaars studenten TP</a:t>
            </a:r>
          </a:p>
          <a:p>
            <a:pPr marL="354013" indent="-354013"/>
            <a:endParaRPr lang="nl-NL" altLang="nl-NL" sz="2400" b="0" dirty="0">
              <a:latin typeface="Arial" panose="020B0604020202020204" pitchFamily="34" charset="0"/>
              <a:cs typeface="Arial" panose="020B0604020202020204" pitchFamily="34" charset="0"/>
            </a:endParaRPr>
          </a:p>
          <a:p>
            <a:pPr marL="354013" indent="-354013"/>
            <a:r>
              <a:rPr lang="nl-NL" altLang="nl-NL" sz="2400" dirty="0" smtClean="0">
                <a:latin typeface="Arial" panose="020B0604020202020204" pitchFamily="34" charset="0"/>
                <a:cs typeface="Arial" panose="020B0604020202020204" pitchFamily="34" charset="0"/>
              </a:rPr>
              <a:t>Doel</a:t>
            </a:r>
            <a:r>
              <a:rPr lang="nl-NL" altLang="nl-NL" sz="2400" b="0" dirty="0">
                <a:latin typeface="Arial" panose="020B0604020202020204" pitchFamily="34" charset="0"/>
                <a:cs typeface="Arial" panose="020B0604020202020204" pitchFamily="34" charset="0"/>
              </a:rPr>
              <a:t>: De student krijgt de aandacht van het publiek, kan deze aandacht vasthouden en laat het publiek iets </a:t>
            </a:r>
            <a:r>
              <a:rPr lang="nl-NL" altLang="nl-NL" sz="2400" b="0" dirty="0" smtClean="0">
                <a:latin typeface="Arial" panose="020B0604020202020204" pitchFamily="34" charset="0"/>
                <a:cs typeface="Arial" panose="020B0604020202020204" pitchFamily="34" charset="0"/>
              </a:rPr>
              <a:t>beleven.</a:t>
            </a:r>
          </a:p>
          <a:p>
            <a:pPr marL="354013" indent="-354013"/>
            <a:endParaRPr lang="nl-NL" altLang="nl-NL" sz="2400" b="0" dirty="0" smtClean="0">
              <a:latin typeface="Arial" panose="020B0604020202020204" pitchFamily="34" charset="0"/>
              <a:cs typeface="Arial" panose="020B0604020202020204" pitchFamily="34" charset="0"/>
            </a:endParaRPr>
          </a:p>
          <a:p>
            <a:pPr marL="354013" indent="-354013"/>
            <a:r>
              <a:rPr lang="nl-NL" altLang="nl-NL" sz="2400" dirty="0" smtClean="0">
                <a:latin typeface="Arial" panose="020B0604020202020204" pitchFamily="34" charset="0"/>
                <a:cs typeface="Arial" panose="020B0604020202020204" pitchFamily="34" charset="0"/>
              </a:rPr>
              <a:t>Presentatieduur</a:t>
            </a:r>
            <a:r>
              <a:rPr lang="nl-NL" altLang="nl-NL" sz="2400" b="0" dirty="0" smtClean="0">
                <a:latin typeface="Arial" panose="020B0604020202020204" pitchFamily="34" charset="0"/>
                <a:cs typeface="Arial" panose="020B0604020202020204" pitchFamily="34" charset="0"/>
              </a:rPr>
              <a:t>: +- 5 minuten</a:t>
            </a:r>
          </a:p>
          <a:p>
            <a:pPr marL="354013" indent="-354013">
              <a:buFontTx/>
              <a:buChar char="•"/>
            </a:pPr>
            <a:endParaRPr lang="nl-NL" altLang="nl-NL" b="0" dirty="0" smtClean="0">
              <a:latin typeface="Arial" panose="020B0604020202020204" pitchFamily="34" charset="0"/>
              <a:cs typeface="Arial" panose="020B0604020202020204" pitchFamily="34" charset="0"/>
            </a:endParaRPr>
          </a:p>
          <a:p>
            <a:pPr marL="354013" indent="-354013"/>
            <a:endParaRPr lang="nl-NL" altLang="nl-NL" b="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2400" b="1" i="0" u="none" strike="noStrike" kern="1200" cap="none" spc="0" normalizeH="0" baseline="0" noProof="0" dirty="0">
                <a:ln>
                  <a:noFill/>
                </a:ln>
                <a:solidFill>
                  <a:srgbClr val="280049"/>
                </a:solidFill>
                <a:effectLst/>
                <a:uLnTx/>
                <a:uFillTx/>
                <a:latin typeface="arial" panose="020B0604020202020204" pitchFamily="34" charset="0"/>
                <a:ea typeface="ＭＳ Ｐゴシック" panose="020B0600070205080204" pitchFamily="34" charset="-128"/>
                <a:cs typeface="+mn-cs"/>
              </a:rPr>
              <a:t>Tijdens en binnen de </a:t>
            </a:r>
            <a:r>
              <a:rPr kumimoji="0" lang="nl-NL" sz="2400" b="1" i="0" u="none" strike="noStrike" kern="1200" cap="none" spc="0" normalizeH="0" baseline="0" noProof="0" dirty="0" smtClean="0">
                <a:ln>
                  <a:noFill/>
                </a:ln>
                <a:solidFill>
                  <a:srgbClr val="280049"/>
                </a:solidFill>
                <a:effectLst/>
                <a:uLnTx/>
                <a:uFillTx/>
                <a:latin typeface="arial" panose="020B0604020202020204" pitchFamily="34" charset="0"/>
                <a:ea typeface="ＭＳ Ｐゴシック" panose="020B0600070205080204" pitchFamily="34" charset="-128"/>
                <a:cs typeface="+mn-cs"/>
              </a:rPr>
              <a:t>presentatie: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919191"/>
                </a:solidFill>
                <a:effectLst/>
                <a:uLnTx/>
                <a:uFillTx/>
                <a:latin typeface="arial" panose="020B0604020202020204" pitchFamily="34" charset="0"/>
                <a:ea typeface="ＭＳ Ｐゴシック" panose="020B0600070205080204" pitchFamily="34" charset="-128"/>
                <a:cs typeface="+mn-cs"/>
              </a:rPr>
              <a:t>h</a:t>
            </a:r>
            <a:r>
              <a:rPr kumimoji="0" lang="nl-NL" sz="2400" b="0" i="0" u="none" strike="noStrike" kern="1200" cap="none" spc="0" normalizeH="0" baseline="0" noProof="0" dirty="0" smtClean="0">
                <a:ln>
                  <a:noFill/>
                </a:ln>
                <a:solidFill>
                  <a:srgbClr val="919191"/>
                </a:solidFill>
                <a:effectLst/>
                <a:uLnTx/>
                <a:uFillTx/>
                <a:latin typeface="arial" panose="020B0604020202020204" pitchFamily="34" charset="0"/>
                <a:ea typeface="ＭＳ Ｐゴシック" panose="020B0600070205080204" pitchFamily="34" charset="-128"/>
                <a:cs typeface="+mn-cs"/>
              </a:rPr>
              <a:t>anteert </a:t>
            </a:r>
            <a:r>
              <a:rPr kumimoji="0" lang="nl-NL" sz="2400" b="0" i="0" u="none" strike="noStrike" kern="1200" cap="none" spc="0" normalizeH="0" baseline="0" noProof="0" dirty="0">
                <a:ln>
                  <a:noFill/>
                </a:ln>
                <a:solidFill>
                  <a:srgbClr val="919191"/>
                </a:solidFill>
                <a:effectLst/>
                <a:uLnTx/>
                <a:uFillTx/>
                <a:latin typeface="arial" panose="020B0604020202020204" pitchFamily="34" charset="0"/>
                <a:ea typeface="ＭＳ Ｐゴシック" panose="020B0600070205080204" pitchFamily="34" charset="-128"/>
                <a:cs typeface="+mn-cs"/>
              </a:rPr>
              <a:t>de student een professionele houding en passend </a:t>
            </a:r>
            <a:r>
              <a:rPr kumimoji="0" lang="nl-NL" sz="2400" b="0" i="0" u="none" strike="noStrike" kern="1200" cap="none" spc="0" normalizeH="0" baseline="0" noProof="0" dirty="0" smtClean="0">
                <a:ln>
                  <a:noFill/>
                </a:ln>
                <a:solidFill>
                  <a:srgbClr val="919191"/>
                </a:solidFill>
                <a:effectLst/>
                <a:uLnTx/>
                <a:uFillTx/>
                <a:latin typeface="arial" panose="020B0604020202020204" pitchFamily="34" charset="0"/>
                <a:ea typeface="ＭＳ Ｐゴシック" panose="020B0600070205080204" pitchFamily="34" charset="-128"/>
                <a:cs typeface="+mn-cs"/>
              </a:rPr>
              <a:t>stemgebruik</a:t>
            </a:r>
            <a:endParaRPr kumimoji="0" lang="nl-NL" sz="2400" b="0" i="0" u="none" strike="noStrike" kern="1200" cap="none" spc="0" normalizeH="0" baseline="0" noProof="0" dirty="0">
              <a:ln>
                <a:noFill/>
              </a:ln>
              <a:solidFill>
                <a:srgbClr val="919191"/>
              </a:solidFill>
              <a:effectLst/>
              <a:uLnTx/>
              <a:uFillTx/>
              <a:latin typeface="Arial" panose="020B0604020202020204" pitchFamily="34" charset="0"/>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stelt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een duidelijk doel </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centraal</a:t>
            </a:r>
            <a:endPar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krijgt </a:t>
            </a: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de student de aandacht van het publiek en kan deze </a:t>
            </a: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vasthouden</a:t>
            </a:r>
            <a:endPar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l</a:t>
            </a:r>
            <a:r>
              <a:rPr kumimoji="0" lang="nl-NL" sz="2400" b="0" i="0" u="none" strike="noStrike" kern="1200" cap="none" spc="0" normalizeH="0" baseline="0" noProof="0" dirty="0" smtClean="0">
                <a:ln>
                  <a:noFill/>
                </a:ln>
                <a:solidFill>
                  <a:srgbClr val="280049"/>
                </a:solidFill>
                <a:effectLst/>
                <a:uLnTx/>
                <a:uFillTx/>
                <a:latin typeface="Arial"/>
                <a:ea typeface="ＭＳ Ｐゴシック" panose="020B0600070205080204" pitchFamily="34" charset="-128"/>
                <a:cs typeface="+mn-cs"/>
              </a:rPr>
              <a:t>aat </a:t>
            </a:r>
            <a:r>
              <a:rPr kumimoji="0" lang="nl-NL" sz="2400" b="0" i="0" u="none" strike="noStrike" kern="1200" cap="none" spc="0" normalizeH="0" baseline="0" noProof="0" dirty="0">
                <a:ln>
                  <a:noFill/>
                </a:ln>
                <a:solidFill>
                  <a:srgbClr val="280049"/>
                </a:solidFill>
                <a:effectLst/>
                <a:uLnTx/>
                <a:uFillTx/>
                <a:latin typeface="Arial"/>
                <a:ea typeface="ＭＳ Ｐゴシック" panose="020B0600070205080204" pitchFamily="34" charset="-128"/>
                <a:cs typeface="+mn-cs"/>
              </a:rPr>
              <a:t>de student het publiek iets beleven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laat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het publiek iets onthouden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spoort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het publiek aan tot </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actie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h</a:t>
            </a:r>
            <a:r>
              <a:rPr kumimoji="0" lang="nl-NL" sz="2400" b="0" i="0" u="none" strike="noStrike" kern="1200" cap="none" spc="0" normalizeH="0" baseline="0" noProof="0" dirty="0" smtClean="0">
                <a:ln>
                  <a:noFill/>
                </a:ln>
                <a:solidFill>
                  <a:srgbClr val="919191"/>
                </a:solidFill>
                <a:effectLst/>
                <a:uLnTx/>
                <a:uFillTx/>
                <a:latin typeface="Arial"/>
                <a:ea typeface="ＭＳ Ｐゴシック" panose="020B0600070205080204" pitchFamily="34" charset="-128"/>
                <a:cs typeface="+mn-cs"/>
              </a:rPr>
              <a:t>anteert </a:t>
            </a:r>
            <a:r>
              <a:rPr kumimoji="0" lang="nl-NL" sz="2400" b="0" i="0" u="none" strike="noStrike" kern="1200" cap="none" spc="0" normalizeH="0" baseline="0" noProof="0" dirty="0">
                <a:ln>
                  <a:noFill/>
                </a:ln>
                <a:solidFill>
                  <a:srgbClr val="919191"/>
                </a:solidFill>
                <a:effectLst/>
                <a:uLnTx/>
                <a:uFillTx/>
                <a:latin typeface="Arial"/>
                <a:ea typeface="ＭＳ Ｐゴシック" panose="020B0600070205080204" pitchFamily="34" charset="-128"/>
                <a:cs typeface="+mn-cs"/>
              </a:rPr>
              <a:t>de student een professionele opbouw</a:t>
            </a:r>
          </a:p>
        </p:txBody>
      </p:sp>
      <p:sp>
        <p:nvSpPr>
          <p:cNvPr id="4" name="Rechthoek 3"/>
          <p:cNvSpPr/>
          <p:nvPr/>
        </p:nvSpPr>
        <p:spPr>
          <a:xfrm>
            <a:off x="4211960" y="0"/>
            <a:ext cx="5110694" cy="707886"/>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4000" b="1" i="0" u="none" strike="noStrike" kern="1200" cap="none" spc="0" normalizeH="0" baseline="0" noProof="0" dirty="0" smtClean="0">
                <a:ln>
                  <a:noFill/>
                </a:ln>
                <a:solidFill>
                  <a:srgbClr val="280049"/>
                </a:solidFill>
                <a:effectLst/>
                <a:uLnTx/>
                <a:uFillTx/>
                <a:latin typeface="Arial" panose="020B0604020202020204" pitchFamily="34" charset="0"/>
                <a:ea typeface="ＭＳ Ｐゴシック" panose="020B0600070205080204" pitchFamily="34" charset="-128"/>
                <a:cs typeface="+mn-cs"/>
              </a:rPr>
              <a:t>Lesdoelen behaald?</a:t>
            </a:r>
            <a:endParaRPr kumimoji="0" lang="nl-NL" sz="4000" b="1" i="0" u="none" strike="noStrike" kern="1200" cap="none" spc="0" normalizeH="0" baseline="0" noProof="0" dirty="0">
              <a:ln>
                <a:noFill/>
              </a:ln>
              <a:solidFill>
                <a:srgbClr val="280049"/>
              </a:solidFill>
              <a:effectLst/>
              <a:uLnTx/>
              <a:uFillTx/>
              <a:latin typeface="Arial" panose="020B0604020202020204" pitchFamily="34" charset="0"/>
              <a:ea typeface="ＭＳ Ｐゴシック" panose="020B0600070205080204" pitchFamily="34" charset="-128"/>
              <a:cs typeface="+mn-cs"/>
            </a:endParaRPr>
          </a:p>
        </p:txBody>
      </p:sp>
    </p:spTree>
    <p:custDataLst>
      <p:tags r:id="rId1"/>
    </p:custDataLst>
    <p:extLst>
      <p:ext uri="{BB962C8B-B14F-4D97-AF65-F5344CB8AC3E}">
        <p14:creationId xmlns:p14="http://schemas.microsoft.com/office/powerpoint/2010/main" val="608418334"/>
      </p:ext>
    </p:extLst>
  </p:cSld>
  <p:clrMapOvr>
    <a:masterClrMapping/>
  </p:clrMapOvr>
  <p:transition spd="slow" advTm="55355"/>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24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Tijdens en binnen de </a:t>
            </a:r>
            <a:r>
              <a:rPr kumimoji="0" lang="nl-NL" sz="2400" b="1"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presentatie: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h</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anteert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een professionele houding en passend </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stemgebruik</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stelt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een duidelijk doel </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centraal</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krijgt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de aandacht van het publiek en kan deze </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vasthouden</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l</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aat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het publiek iets beleven</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laat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het publiek iets onthouden</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spoort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het publiek aan tot </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actie</a:t>
            </a:r>
            <a:endPar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h</a:t>
            </a:r>
            <a:r>
              <a:rPr kumimoji="0" lang="nl-NL" sz="2400" b="0"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anteert </a:t>
            </a:r>
            <a:r>
              <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de student een professionele opbouw</a:t>
            </a: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p:txBody>
      </p:sp>
      <p:sp>
        <p:nvSpPr>
          <p:cNvPr id="4" name="Rechthoek 3"/>
          <p:cNvSpPr/>
          <p:nvPr/>
        </p:nvSpPr>
        <p:spPr>
          <a:xfrm>
            <a:off x="6424986" y="12778"/>
            <a:ext cx="2719014" cy="707886"/>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40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Lesdoelen</a:t>
            </a:r>
          </a:p>
        </p:txBody>
      </p:sp>
    </p:spTree>
    <p:custDataLst>
      <p:tags r:id="rId1"/>
    </p:custDataLst>
    <p:extLst>
      <p:ext uri="{BB962C8B-B14F-4D97-AF65-F5344CB8AC3E}">
        <p14:creationId xmlns:p14="http://schemas.microsoft.com/office/powerpoint/2010/main" val="217093499"/>
      </p:ext>
    </p:extLst>
  </p:cSld>
  <p:clrMapOvr>
    <a:masterClrMapping/>
  </p:clrMapOvr>
  <p:transition spd="slow" advTm="55355"/>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hoek 1"/>
          <p:cNvSpPr/>
          <p:nvPr/>
        </p:nvSpPr>
        <p:spPr>
          <a:xfrm>
            <a:off x="179512" y="1844824"/>
            <a:ext cx="9937104" cy="4154984"/>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24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rPr>
              <a:t>Tijdens en binnen de </a:t>
            </a:r>
            <a:r>
              <a:rPr kumimoji="0" lang="nl-NL" sz="2400" b="1"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presentatie:</a:t>
            </a:r>
          </a:p>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sz="2400" b="0"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chemeClr val="bg2"/>
                </a:solidFill>
                <a:effectLst/>
                <a:uLnTx/>
                <a:uFillTx/>
                <a:latin typeface="arial" panose="020B0604020202020204" pitchFamily="34" charset="0"/>
                <a:ea typeface="+mn-ea"/>
                <a:cs typeface="+mn-cs"/>
              </a:rPr>
              <a:t>h</a:t>
            </a:r>
            <a:r>
              <a:rPr kumimoji="0" lang="nl-NL" sz="2400" b="0" i="0" u="none" strike="noStrike" kern="1200" cap="none" spc="0" normalizeH="0" baseline="0" noProof="0" dirty="0" smtClean="0">
                <a:ln>
                  <a:noFill/>
                </a:ln>
                <a:solidFill>
                  <a:schemeClr val="bg2"/>
                </a:solidFill>
                <a:effectLst/>
                <a:uLnTx/>
                <a:uFillTx/>
                <a:latin typeface="arial" panose="020B0604020202020204" pitchFamily="34" charset="0"/>
                <a:ea typeface="+mn-ea"/>
                <a:cs typeface="+mn-cs"/>
              </a:rPr>
              <a:t>anteert </a:t>
            </a:r>
            <a:r>
              <a:rPr kumimoji="0" lang="nl-NL" sz="2400" b="0" i="0" u="none" strike="noStrike" kern="1200" cap="none" spc="0" normalizeH="0" baseline="0" noProof="0" dirty="0">
                <a:ln>
                  <a:noFill/>
                </a:ln>
                <a:solidFill>
                  <a:schemeClr val="bg2"/>
                </a:solidFill>
                <a:effectLst/>
                <a:uLnTx/>
                <a:uFillTx/>
                <a:latin typeface="arial" panose="020B0604020202020204" pitchFamily="34" charset="0"/>
                <a:ea typeface="+mn-ea"/>
                <a:cs typeface="+mn-cs"/>
              </a:rPr>
              <a:t>de student een professionele houding en passend </a:t>
            </a:r>
            <a:r>
              <a:rPr kumimoji="0" lang="nl-NL" sz="2400" b="0" i="0" u="none" strike="noStrike" kern="1200" cap="none" spc="0" normalizeH="0" baseline="0" noProof="0" dirty="0" smtClean="0">
                <a:ln>
                  <a:noFill/>
                </a:ln>
                <a:solidFill>
                  <a:schemeClr val="bg2"/>
                </a:solidFill>
                <a:effectLst/>
                <a:uLnTx/>
                <a:uFillTx/>
                <a:latin typeface="arial" panose="020B0604020202020204" pitchFamily="34" charset="0"/>
                <a:ea typeface="+mn-ea"/>
                <a:cs typeface="+mn-cs"/>
              </a:rPr>
              <a:t>stemgebruik</a:t>
            </a:r>
            <a:endParaRPr kumimoji="0" lang="nl-NL" sz="2400" b="0" i="0" u="none" strike="noStrike" kern="1200" cap="none" spc="0" normalizeH="0" baseline="0" noProof="0" dirty="0">
              <a:ln>
                <a:noFill/>
              </a:ln>
              <a:solidFill>
                <a:schemeClr val="bg2"/>
              </a:solidFill>
              <a:effectLst/>
              <a:uLnTx/>
              <a:uFillTx/>
              <a:latin typeface="Arial" panose="020B0604020202020204" pitchFamily="34" charset="0"/>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stelt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een duidelijk doel </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centraal</a:t>
            </a:r>
            <a:endParaRPr kumimoji="0" lang="nl-NL" sz="2400" b="0" i="0" u="none" strike="noStrike" kern="1200" cap="none" spc="0" normalizeH="0" baseline="0" noProof="0" dirty="0">
              <a:ln>
                <a:noFill/>
              </a:ln>
              <a:solidFill>
                <a:schemeClr val="bg2"/>
              </a:solidFill>
              <a:effectLst/>
              <a:uLnTx/>
              <a:uFillTx/>
              <a:latin typeface="Arial"/>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tx2"/>
                </a:solidFill>
                <a:effectLst/>
                <a:uLnTx/>
                <a:uFillTx/>
                <a:latin typeface="Arial"/>
                <a:ea typeface="+mn-ea"/>
                <a:cs typeface="+mn-cs"/>
              </a:rPr>
              <a:t>krijgt </a:t>
            </a:r>
            <a:r>
              <a:rPr kumimoji="0" lang="nl-NL" sz="2400" b="0" i="0" u="none" strike="noStrike" kern="1200" cap="none" spc="0" normalizeH="0" baseline="0" noProof="0" dirty="0">
                <a:ln>
                  <a:noFill/>
                </a:ln>
                <a:solidFill>
                  <a:schemeClr val="tx2"/>
                </a:solidFill>
                <a:effectLst/>
                <a:uLnTx/>
                <a:uFillTx/>
                <a:latin typeface="Arial"/>
                <a:ea typeface="+mn-ea"/>
                <a:cs typeface="+mn-cs"/>
              </a:rPr>
              <a:t>de student de aandacht van het publiek en kan deze </a:t>
            </a:r>
            <a:r>
              <a:rPr kumimoji="0" lang="nl-NL" sz="2400" b="0" i="0" u="none" strike="noStrike" kern="1200" cap="none" spc="0" normalizeH="0" baseline="0" noProof="0" dirty="0" smtClean="0">
                <a:ln>
                  <a:noFill/>
                </a:ln>
                <a:solidFill>
                  <a:schemeClr val="tx2"/>
                </a:solidFill>
                <a:effectLst/>
                <a:uLnTx/>
                <a:uFillTx/>
                <a:latin typeface="Arial"/>
                <a:ea typeface="+mn-ea"/>
                <a:cs typeface="+mn-cs"/>
              </a:rPr>
              <a:t>vasthouden</a:t>
            </a:r>
            <a:endParaRPr kumimoji="0" lang="nl-NL" sz="2400" b="0" i="0" u="none" strike="noStrike" kern="1200" cap="none" spc="0" normalizeH="0" baseline="0" noProof="0" dirty="0">
              <a:ln>
                <a:noFill/>
              </a:ln>
              <a:solidFill>
                <a:schemeClr val="tx2"/>
              </a:solidFill>
              <a:effectLst/>
              <a:uLnTx/>
              <a:uFillTx/>
              <a:latin typeface="Arial"/>
              <a:ea typeface="+mn-ea"/>
              <a:cs typeface="+mn-cs"/>
            </a:endParaRP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chemeClr val="tx2"/>
                </a:solidFill>
                <a:effectLst/>
                <a:uLnTx/>
                <a:uFillTx/>
                <a:latin typeface="Arial"/>
                <a:ea typeface="+mn-ea"/>
                <a:cs typeface="+mn-cs"/>
              </a:rPr>
              <a:t>l</a:t>
            </a:r>
            <a:r>
              <a:rPr kumimoji="0" lang="nl-NL" sz="2400" b="0" i="0" u="none" strike="noStrike" kern="1200" cap="none" spc="0" normalizeH="0" baseline="0" noProof="0" dirty="0" smtClean="0">
                <a:ln>
                  <a:noFill/>
                </a:ln>
                <a:solidFill>
                  <a:schemeClr val="tx2"/>
                </a:solidFill>
                <a:effectLst/>
                <a:uLnTx/>
                <a:uFillTx/>
                <a:latin typeface="Arial"/>
                <a:ea typeface="+mn-ea"/>
                <a:cs typeface="+mn-cs"/>
              </a:rPr>
              <a:t>aat </a:t>
            </a:r>
            <a:r>
              <a:rPr kumimoji="0" lang="nl-NL" sz="2400" b="0" i="0" u="none" strike="noStrike" kern="1200" cap="none" spc="0" normalizeH="0" baseline="0" noProof="0" dirty="0">
                <a:ln>
                  <a:noFill/>
                </a:ln>
                <a:solidFill>
                  <a:schemeClr val="tx2"/>
                </a:solidFill>
                <a:effectLst/>
                <a:uLnTx/>
                <a:uFillTx/>
                <a:latin typeface="Arial"/>
                <a:ea typeface="+mn-ea"/>
                <a:cs typeface="+mn-cs"/>
              </a:rPr>
              <a:t>de student het publiek iets beleven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laat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het publiek iets onthouden</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smtClean="0">
                <a:ln>
                  <a:noFill/>
                </a:ln>
                <a:solidFill>
                  <a:schemeClr val="bg2"/>
                </a:solidFill>
                <a:effectLst/>
                <a:uLnTx/>
                <a:uFillTx/>
                <a:latin typeface="Arial"/>
                <a:ea typeface="+mn-ea"/>
                <a:cs typeface="+mn-cs"/>
              </a:rPr>
              <a:t>spoort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het publiek aan tot </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actie</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nl-NL" sz="2400" b="0" i="0" u="none" strike="noStrike" kern="1200" cap="none" spc="0" normalizeH="0" baseline="0" noProof="0" dirty="0">
                <a:ln>
                  <a:noFill/>
                </a:ln>
                <a:solidFill>
                  <a:schemeClr val="bg2"/>
                </a:solidFill>
                <a:effectLst/>
                <a:uLnTx/>
                <a:uFillTx/>
                <a:latin typeface="Arial"/>
                <a:ea typeface="+mn-ea"/>
                <a:cs typeface="+mn-cs"/>
              </a:rPr>
              <a:t>h</a:t>
            </a:r>
            <a:r>
              <a:rPr kumimoji="0" lang="nl-NL" sz="2400" b="0" i="0" u="none" strike="noStrike" kern="1200" cap="none" spc="0" normalizeH="0" baseline="0" noProof="0" dirty="0" smtClean="0">
                <a:ln>
                  <a:noFill/>
                </a:ln>
                <a:solidFill>
                  <a:schemeClr val="bg2"/>
                </a:solidFill>
                <a:effectLst/>
                <a:uLnTx/>
                <a:uFillTx/>
                <a:latin typeface="Arial"/>
                <a:ea typeface="+mn-ea"/>
                <a:cs typeface="+mn-cs"/>
              </a:rPr>
              <a:t>anteert </a:t>
            </a:r>
            <a:r>
              <a:rPr kumimoji="0" lang="nl-NL" sz="2400" b="0" i="0" u="none" strike="noStrike" kern="1200" cap="none" spc="0" normalizeH="0" baseline="0" noProof="0" dirty="0">
                <a:ln>
                  <a:noFill/>
                </a:ln>
                <a:solidFill>
                  <a:schemeClr val="bg2"/>
                </a:solidFill>
                <a:effectLst/>
                <a:uLnTx/>
                <a:uFillTx/>
                <a:latin typeface="Arial"/>
                <a:ea typeface="+mn-ea"/>
                <a:cs typeface="+mn-cs"/>
              </a:rPr>
              <a:t>de student een professionele opbouw</a:t>
            </a:r>
          </a:p>
        </p:txBody>
      </p:sp>
      <p:sp>
        <p:nvSpPr>
          <p:cNvPr id="4" name="Rechthoek 3"/>
          <p:cNvSpPr/>
          <p:nvPr/>
        </p:nvSpPr>
        <p:spPr>
          <a:xfrm>
            <a:off x="5140981" y="74645"/>
            <a:ext cx="4003019" cy="707886"/>
          </a:xfrm>
          <a:prstGeom prst="rect">
            <a:avLst/>
          </a:prstGeom>
        </p:spPr>
        <p:txBody>
          <a:bodyPr wrap="non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nl-NL" sz="4000" b="1" i="0" u="none" strike="noStrike" kern="1200" cap="none" spc="0" normalizeH="0" baseline="0" noProof="0" dirty="0" err="1" smtClean="0">
                <a:ln>
                  <a:noFill/>
                </a:ln>
                <a:solidFill>
                  <a:srgbClr val="280049"/>
                </a:solidFill>
                <a:effectLst/>
                <a:uLnTx/>
                <a:uFillTx/>
                <a:latin typeface="Arial" panose="020B0604020202020204" pitchFamily="34" charset="0"/>
                <a:ea typeface="+mn-ea"/>
                <a:cs typeface="+mn-cs"/>
              </a:rPr>
              <a:t>Lesdoel</a:t>
            </a:r>
            <a:r>
              <a:rPr lang="nl-NL" sz="4000" b="1" dirty="0" smtClean="0">
                <a:solidFill>
                  <a:srgbClr val="280049"/>
                </a:solidFill>
                <a:latin typeface="Arial" panose="020B0604020202020204" pitchFamily="34" charset="0"/>
                <a:ea typeface="+mn-ea"/>
              </a:rPr>
              <a:t>en </a:t>
            </a:r>
            <a:r>
              <a:rPr kumimoji="0" lang="nl-NL" sz="4000" b="1" i="0" u="none" strike="noStrike" kern="1200" cap="none" spc="0" normalizeH="0" baseline="0" noProof="0" dirty="0" smtClean="0">
                <a:ln>
                  <a:noFill/>
                </a:ln>
                <a:solidFill>
                  <a:srgbClr val="280049"/>
                </a:solidFill>
                <a:effectLst/>
                <a:uLnTx/>
                <a:uFillTx/>
                <a:latin typeface="Arial" panose="020B0604020202020204" pitchFamily="34" charset="0"/>
                <a:ea typeface="+mn-ea"/>
                <a:cs typeface="+mn-cs"/>
              </a:rPr>
              <a:t>les 3</a:t>
            </a:r>
            <a:endParaRPr kumimoji="0" lang="nl-NL" sz="4000" b="1" i="0" u="none" strike="noStrike" kern="1200" cap="none" spc="0" normalizeH="0" baseline="0" noProof="0" dirty="0">
              <a:ln>
                <a:noFill/>
              </a:ln>
              <a:solidFill>
                <a:srgbClr val="280049"/>
              </a:solidFill>
              <a:effectLst/>
              <a:uLnTx/>
              <a:uFillTx/>
              <a:latin typeface="Arial" panose="020B0604020202020204" pitchFamily="34" charset="0"/>
              <a:ea typeface="+mn-ea"/>
              <a:cs typeface="+mn-cs"/>
            </a:endParaRPr>
          </a:p>
        </p:txBody>
      </p:sp>
    </p:spTree>
    <p:custDataLst>
      <p:tags r:id="rId1"/>
    </p:custDataLst>
    <p:extLst>
      <p:ext uri="{BB962C8B-B14F-4D97-AF65-F5344CB8AC3E}">
        <p14:creationId xmlns:p14="http://schemas.microsoft.com/office/powerpoint/2010/main" val="3675606266"/>
      </p:ext>
    </p:extLst>
  </p:cSld>
  <p:clrMapOvr>
    <a:masterClrMapping/>
  </p:clrMapOvr>
  <p:transition spd="slow" advTm="55355"/>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p:txBody>
          <a:bodyPr/>
          <a:lstStyle/>
          <a:p>
            <a:r>
              <a:rPr lang="nl-NL" altLang="nl-NL" smtClean="0"/>
              <a:t>Opbouw	</a:t>
            </a:r>
          </a:p>
        </p:txBody>
      </p:sp>
      <p:graphicFrame>
        <p:nvGraphicFramePr>
          <p:cNvPr id="4" name="Diagram 3"/>
          <p:cNvGraphicFramePr/>
          <p:nvPr/>
        </p:nvGraphicFramePr>
        <p:xfrm>
          <a:off x="0" y="764704"/>
          <a:ext cx="9144000" cy="60932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6" name="PIJL-OMLAAG 2"/>
          <p:cNvSpPr>
            <a:spLocks noChangeArrowheads="1"/>
          </p:cNvSpPr>
          <p:nvPr/>
        </p:nvSpPr>
        <p:spPr bwMode="auto">
          <a:xfrm>
            <a:off x="3707904" y="1871192"/>
            <a:ext cx="288925" cy="576263"/>
          </a:xfrm>
          <a:prstGeom prst="downArrow">
            <a:avLst>
              <a:gd name="adj1" fmla="val 50000"/>
              <a:gd name="adj2" fmla="val 49863"/>
            </a:avLst>
          </a:prstGeom>
          <a:solidFill>
            <a:schemeClr val="accent1"/>
          </a:solidFill>
          <a:ln w="12700" algn="ctr">
            <a:solidFill>
              <a:schemeClr val="tx1"/>
            </a:solidFill>
            <a:round/>
            <a:headEnd/>
            <a:tailEnd/>
          </a:ln>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Font typeface="Arial" panose="020B0604020202020204" pitchFamily="34" charset="0"/>
              <a:buChar char="-"/>
              <a:defRPr sz="2800">
                <a:solidFill>
                  <a:srgbClr val="280049"/>
                </a:solidFill>
                <a:latin typeface="Arial" panose="020B0604020202020204" pitchFamily="34" charset="0"/>
              </a:defRPr>
            </a:lvl2pPr>
            <a:lvl3pPr marL="1143000" indent="-228600">
              <a:spcBef>
                <a:spcPct val="20000"/>
              </a:spcBef>
              <a:buSzPct val="100000"/>
              <a:buFont typeface="Arial" panose="020B0604020202020204" pitchFamily="34" charset="0"/>
              <a:buChar char="-"/>
              <a:defRPr sz="2400">
                <a:solidFill>
                  <a:schemeClr val="tx1"/>
                </a:solidFill>
                <a:latin typeface="Arial" panose="020B0604020202020204" pitchFamily="34" charset="0"/>
              </a:defRPr>
            </a:lvl3pPr>
            <a:lvl4pPr marL="1600200" indent="-228600">
              <a:spcBef>
                <a:spcPct val="20000"/>
              </a:spcBef>
              <a:buSzPct val="100000"/>
              <a:buChar char="–"/>
              <a:defRPr sz="2000">
                <a:solidFill>
                  <a:schemeClr val="tx1"/>
                </a:solidFill>
                <a:latin typeface="Fontys Frutiger" panose="00000400000000000000" pitchFamily="2" charset="0"/>
              </a:defRPr>
            </a:lvl4pPr>
            <a:lvl5pPr marL="2057400" indent="-228600">
              <a:spcBef>
                <a:spcPct val="20000"/>
              </a:spcBef>
              <a:buSzPct val="100000"/>
              <a:buChar char="»"/>
              <a:defRPr sz="2000">
                <a:solidFill>
                  <a:schemeClr val="tx1"/>
                </a:solidFill>
                <a:latin typeface="Fontys Frutiger" panose="00000400000000000000" pitchFamily="2" charset="0"/>
              </a:defRPr>
            </a:lvl5pPr>
            <a:lvl6pPr marL="25146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6pPr>
            <a:lvl7pPr marL="29718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7pPr>
            <a:lvl8pPr marL="34290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8pPr>
            <a:lvl9pPr marL="3886200" indent="-228600" eaLnBrk="0" fontAlgn="base" hangingPunct="0">
              <a:spcBef>
                <a:spcPct val="20000"/>
              </a:spcBef>
              <a:spcAft>
                <a:spcPct val="0"/>
              </a:spcAft>
              <a:buSzPct val="100000"/>
              <a:buChar char="»"/>
              <a:defRPr sz="2000">
                <a:solidFill>
                  <a:schemeClr val="tx1"/>
                </a:solidFill>
                <a:latin typeface="Fontys Frutiger" panose="00000400000000000000" pitchFamily="2"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nl-NL" altLang="nl-NL" sz="2400" b="0" i="0" u="none" strike="noStrike" kern="1200" cap="none" spc="0" normalizeH="0" baseline="0" noProof="0">
              <a:ln>
                <a:noFill/>
              </a:ln>
              <a:solidFill>
                <a:srgbClr val="280049"/>
              </a:solidFill>
              <a:effectLst/>
              <a:uLnTx/>
              <a:uFillTx/>
              <a:latin typeface="Arial" panose="020B0604020202020204" pitchFamily="34" charset="0"/>
              <a:ea typeface="ＭＳ Ｐゴシック" panose="020B0600070205080204" pitchFamily="34" charset="-128"/>
              <a:cs typeface="+mn-cs"/>
            </a:endParaRPr>
          </a:p>
        </p:txBody>
      </p:sp>
    </p:spTree>
    <p:extLst>
      <p:ext uri="{BB962C8B-B14F-4D97-AF65-F5344CB8AC3E}">
        <p14:creationId xmlns:p14="http://schemas.microsoft.com/office/powerpoint/2010/main" val="4191291063"/>
      </p:ext>
    </p:extLst>
  </p:cSld>
  <p:clrMapOvr>
    <a:masterClrMapping/>
  </p:clrMapOvr>
  <p:transition spd="slow" advTm="47691"/>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462470" y="-111967"/>
            <a:ext cx="6673850" cy="1106488"/>
          </a:xfrm>
        </p:spPr>
        <p:txBody>
          <a:bodyPr/>
          <a:lstStyle/>
          <a:p>
            <a:r>
              <a:rPr lang="nl-NL" altLang="nl-NL" sz="3600" dirty="0" smtClean="0">
                <a:solidFill>
                  <a:schemeClr val="tx2"/>
                </a:solidFill>
                <a:latin typeface="Arial" panose="020B0604020202020204" pitchFamily="34" charset="0"/>
                <a:cs typeface="Arial" panose="020B0604020202020204" pitchFamily="34" charset="0"/>
              </a:rPr>
              <a:t>Onderdelen contextbepaling</a:t>
            </a:r>
          </a:p>
        </p:txBody>
      </p:sp>
      <p:graphicFrame>
        <p:nvGraphicFramePr>
          <p:cNvPr id="4" name="Diagram 3"/>
          <p:cNvGraphicFramePr/>
          <p:nvPr>
            <p:extLst>
              <p:ext uri="{D42A27DB-BD31-4B8C-83A1-F6EECF244321}">
                <p14:modId xmlns:p14="http://schemas.microsoft.com/office/powerpoint/2010/main" val="705330120"/>
              </p:ext>
            </p:extLst>
          </p:nvPr>
        </p:nvGraphicFramePr>
        <p:xfrm>
          <a:off x="323528" y="1397000"/>
          <a:ext cx="7848872" cy="45522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5" name="Groep 4"/>
          <p:cNvGrpSpPr/>
          <p:nvPr/>
        </p:nvGrpSpPr>
        <p:grpSpPr>
          <a:xfrm>
            <a:off x="323528" y="3933056"/>
            <a:ext cx="2294683" cy="1147341"/>
            <a:chOff x="526" y="2517081"/>
            <a:chExt cx="2294683" cy="1147341"/>
          </a:xfrm>
          <a:scene3d>
            <a:camera prst="orthographicFront"/>
            <a:lightRig rig="chilly" dir="t"/>
          </a:scene3d>
        </p:grpSpPr>
        <p:sp>
          <p:nvSpPr>
            <p:cNvPr id="12" name="Rechthoek 11"/>
            <p:cNvSpPr/>
            <p:nvPr/>
          </p:nvSpPr>
          <p:spPr>
            <a:xfrm>
              <a:off x="526" y="2517081"/>
              <a:ext cx="2294683" cy="1147341"/>
            </a:xfrm>
            <a:prstGeom prst="rect">
              <a:avLst/>
            </a:prstGeom>
            <a:sp3d prstMaterial="translucentPowder">
              <a:bevelT w="127000" h="25400" prst="softRound"/>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3" name="Rechthoek 12"/>
            <p:cNvSpPr/>
            <p:nvPr/>
          </p:nvSpPr>
          <p:spPr>
            <a:xfrm>
              <a:off x="526" y="2517081"/>
              <a:ext cx="2294683" cy="1147341"/>
            </a:xfrm>
            <a:prstGeom prst="rect">
              <a:avLst/>
            </a:prstGeom>
            <a:sp3d/>
          </p:spPr>
          <p:style>
            <a:lnRef idx="0">
              <a:scrgbClr r="0" g="0" b="0"/>
            </a:lnRef>
            <a:fillRef idx="0">
              <a:scrgbClr r="0" g="0" b="0"/>
            </a:fillRef>
            <a:effectRef idx="0">
              <a:scrgbClr r="0" g="0" b="0"/>
            </a:effectRef>
            <a:fontRef idx="minor">
              <a:schemeClr val="lt1"/>
            </a:fontRef>
          </p:style>
          <p:txBody>
            <a:bodyPr lIns="10795" tIns="10795" rIns="10795" bIns="10795" spcCol="1270" anchor="ctr"/>
            <a:lstStyle/>
            <a:p>
              <a:pPr algn="ctr" eaLnBrk="1" fontAlgn="auto" hangingPunct="1">
                <a:spcAft>
                  <a:spcPts val="0"/>
                </a:spcAft>
                <a:defRPr/>
              </a:pPr>
              <a:endParaRPr lang="nl-NL" sz="1700" dirty="0"/>
            </a:p>
            <a:p>
              <a:pPr algn="ctr" eaLnBrk="1" fontAlgn="auto" hangingPunct="1">
                <a:spcAft>
                  <a:spcPts val="0"/>
                </a:spcAft>
                <a:defRPr/>
              </a:pPr>
              <a:r>
                <a:rPr lang="nl-NL" sz="3200" dirty="0">
                  <a:latin typeface="Arial" panose="020B0604020202020204" pitchFamily="34" charset="0"/>
                  <a:cs typeface="Arial" panose="020B0604020202020204" pitchFamily="34" charset="0"/>
                </a:rPr>
                <a:t>Opdracht</a:t>
              </a:r>
              <a:endParaRPr lang="nl-NL" sz="1700" dirty="0">
                <a:latin typeface="Arial" panose="020B0604020202020204" pitchFamily="34" charset="0"/>
                <a:cs typeface="Arial" panose="020B0604020202020204" pitchFamily="34" charset="0"/>
              </a:endParaRPr>
            </a:p>
            <a:p>
              <a:pPr algn="ctr" defTabSz="1200150">
                <a:lnSpc>
                  <a:spcPct val="90000"/>
                </a:lnSpc>
                <a:spcAft>
                  <a:spcPct val="35000"/>
                </a:spcAft>
                <a:defRPr/>
              </a:pPr>
              <a:endParaRPr lang="nl-NL" sz="1700" dirty="0"/>
            </a:p>
          </p:txBody>
        </p:sp>
      </p:grpSp>
      <p:grpSp>
        <p:nvGrpSpPr>
          <p:cNvPr id="6" name="Groep 5"/>
          <p:cNvGrpSpPr/>
          <p:nvPr/>
        </p:nvGrpSpPr>
        <p:grpSpPr>
          <a:xfrm>
            <a:off x="3100096" y="3933056"/>
            <a:ext cx="2294683" cy="1147341"/>
            <a:chOff x="2777094" y="2517081"/>
            <a:chExt cx="2294683" cy="1147341"/>
          </a:xfrm>
          <a:scene3d>
            <a:camera prst="orthographicFront"/>
            <a:lightRig rig="chilly" dir="t"/>
          </a:scene3d>
        </p:grpSpPr>
        <p:sp>
          <p:nvSpPr>
            <p:cNvPr id="10" name="Rechthoek 9"/>
            <p:cNvSpPr/>
            <p:nvPr/>
          </p:nvSpPr>
          <p:spPr>
            <a:xfrm>
              <a:off x="2777094" y="2517081"/>
              <a:ext cx="2294683" cy="1147341"/>
            </a:xfrm>
            <a:prstGeom prst="rect">
              <a:avLst/>
            </a:prstGeom>
            <a:sp3d prstMaterial="translucentPowder">
              <a:bevelT w="127000" h="25400" prst="softRound"/>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11" name="Rechthoek 10"/>
            <p:cNvSpPr/>
            <p:nvPr/>
          </p:nvSpPr>
          <p:spPr>
            <a:xfrm>
              <a:off x="2777094" y="2517081"/>
              <a:ext cx="2294683" cy="1147341"/>
            </a:xfrm>
            <a:prstGeom prst="rect">
              <a:avLst/>
            </a:prstGeom>
            <a:sp3d/>
          </p:spPr>
          <p:style>
            <a:lnRef idx="0">
              <a:scrgbClr r="0" g="0" b="0"/>
            </a:lnRef>
            <a:fillRef idx="0">
              <a:scrgbClr r="0" g="0" b="0"/>
            </a:fillRef>
            <a:effectRef idx="0">
              <a:scrgbClr r="0" g="0" b="0"/>
            </a:effectRef>
            <a:fontRef idx="minor">
              <a:schemeClr val="lt1"/>
            </a:fontRef>
          </p:style>
          <p:txBody>
            <a:bodyPr lIns="20320" tIns="20320" rIns="20320" bIns="20320" spcCol="1270" anchor="ctr"/>
            <a:lstStyle/>
            <a:p>
              <a:pPr algn="ctr" defTabSz="1422400">
                <a:lnSpc>
                  <a:spcPct val="90000"/>
                </a:lnSpc>
                <a:spcAft>
                  <a:spcPct val="35000"/>
                </a:spcAft>
                <a:defRPr/>
              </a:pPr>
              <a:r>
                <a:rPr lang="nl-NL" sz="3200" dirty="0">
                  <a:latin typeface="Arial" panose="020B0604020202020204" pitchFamily="34" charset="0"/>
                  <a:cs typeface="Arial" panose="020B0604020202020204" pitchFamily="34" charset="0"/>
                </a:rPr>
                <a:t>Doel</a:t>
              </a:r>
              <a:endParaRPr lang="nl-NL" sz="2700" dirty="0">
                <a:latin typeface="Arial" panose="020B0604020202020204" pitchFamily="34" charset="0"/>
                <a:cs typeface="Arial" panose="020B0604020202020204" pitchFamily="34" charset="0"/>
              </a:endParaRPr>
            </a:p>
          </p:txBody>
        </p:sp>
      </p:grpSp>
      <p:grpSp>
        <p:nvGrpSpPr>
          <p:cNvPr id="7" name="Groep 6"/>
          <p:cNvGrpSpPr/>
          <p:nvPr/>
        </p:nvGrpSpPr>
        <p:grpSpPr>
          <a:xfrm>
            <a:off x="5876663" y="3933056"/>
            <a:ext cx="2294683" cy="1147341"/>
            <a:chOff x="5553661" y="2517081"/>
            <a:chExt cx="2294683" cy="1147341"/>
          </a:xfrm>
          <a:scene3d>
            <a:camera prst="orthographicFront"/>
            <a:lightRig rig="chilly" dir="t"/>
          </a:scene3d>
        </p:grpSpPr>
        <p:sp>
          <p:nvSpPr>
            <p:cNvPr id="8" name="Rechthoek 7"/>
            <p:cNvSpPr/>
            <p:nvPr/>
          </p:nvSpPr>
          <p:spPr>
            <a:xfrm>
              <a:off x="5553661" y="2517081"/>
              <a:ext cx="2294683" cy="1147341"/>
            </a:xfrm>
            <a:prstGeom prst="rect">
              <a:avLst/>
            </a:prstGeom>
            <a:sp3d prstMaterial="translucentPowder">
              <a:bevelT w="127000" h="25400" prst="softRound"/>
            </a:sp3d>
          </p:spPr>
          <p:style>
            <a:lnRef idx="0">
              <a:schemeClr val="lt1">
                <a:hueOff val="0"/>
                <a:satOff val="0"/>
                <a:lumOff val="0"/>
                <a:alphaOff val="0"/>
              </a:schemeClr>
            </a:lnRef>
            <a:fillRef idx="1">
              <a:schemeClr val="accent6">
                <a:hueOff val="0"/>
                <a:satOff val="0"/>
                <a:lumOff val="0"/>
                <a:alphaOff val="0"/>
              </a:schemeClr>
            </a:fillRef>
            <a:effectRef idx="0">
              <a:schemeClr val="accent6">
                <a:hueOff val="0"/>
                <a:satOff val="0"/>
                <a:lumOff val="0"/>
                <a:alphaOff val="0"/>
              </a:schemeClr>
            </a:effectRef>
            <a:fontRef idx="minor">
              <a:schemeClr val="lt1"/>
            </a:fontRef>
          </p:style>
        </p:sp>
        <p:sp>
          <p:nvSpPr>
            <p:cNvPr id="9" name="Rechthoek 8"/>
            <p:cNvSpPr/>
            <p:nvPr/>
          </p:nvSpPr>
          <p:spPr>
            <a:xfrm>
              <a:off x="5553661" y="2517081"/>
              <a:ext cx="2294683" cy="1147341"/>
            </a:xfrm>
            <a:prstGeom prst="rect">
              <a:avLst/>
            </a:prstGeom>
            <a:sp3d/>
          </p:spPr>
          <p:style>
            <a:lnRef idx="0">
              <a:scrgbClr r="0" g="0" b="0"/>
            </a:lnRef>
            <a:fillRef idx="0">
              <a:scrgbClr r="0" g="0" b="0"/>
            </a:fillRef>
            <a:effectRef idx="0">
              <a:scrgbClr r="0" g="0" b="0"/>
            </a:effectRef>
            <a:fontRef idx="minor">
              <a:schemeClr val="lt1"/>
            </a:fontRef>
          </p:style>
          <p:txBody>
            <a:bodyPr lIns="20320" tIns="20320" rIns="20320" bIns="20320" spcCol="1270" anchor="ctr"/>
            <a:lstStyle/>
            <a:p>
              <a:pPr algn="ctr" defTabSz="1422400">
                <a:lnSpc>
                  <a:spcPct val="90000"/>
                </a:lnSpc>
                <a:spcAft>
                  <a:spcPct val="35000"/>
                </a:spcAft>
                <a:defRPr/>
              </a:pPr>
              <a:r>
                <a:rPr lang="nl-NL" sz="3200" dirty="0">
                  <a:latin typeface="Arial" panose="020B0604020202020204" pitchFamily="34" charset="0"/>
                  <a:cs typeface="Arial" panose="020B0604020202020204" pitchFamily="34" charset="0"/>
                </a:rPr>
                <a:t>Publiek</a:t>
              </a:r>
              <a:endParaRPr lang="nl-NL" sz="2700" dirty="0">
                <a:latin typeface="Arial" panose="020B0604020202020204" pitchFamily="34" charset="0"/>
                <a:cs typeface="Arial" panose="020B0604020202020204"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497902" y="-95159"/>
            <a:ext cx="6673850" cy="1106488"/>
          </a:xfrm>
        </p:spPr>
        <p:txBody>
          <a:bodyPr/>
          <a:lstStyle/>
          <a:p>
            <a:r>
              <a:rPr lang="nl-NL" altLang="nl-NL" sz="4000" dirty="0" smtClean="0">
                <a:solidFill>
                  <a:schemeClr val="tx2"/>
                </a:solidFill>
                <a:latin typeface="Arial" panose="020B0604020202020204" pitchFamily="34" charset="0"/>
                <a:cs typeface="Arial" panose="020B0604020202020204" pitchFamily="34" charset="0"/>
              </a:rPr>
              <a:t>Analyseer de opdracht</a:t>
            </a:r>
          </a:p>
        </p:txBody>
      </p:sp>
      <p:sp>
        <p:nvSpPr>
          <p:cNvPr id="11267" name="Rectangle 3"/>
          <p:cNvSpPr>
            <a:spLocks noGrp="1" noChangeArrowheads="1"/>
          </p:cNvSpPr>
          <p:nvPr>
            <p:ph type="body" idx="1"/>
          </p:nvPr>
        </p:nvSpPr>
        <p:spPr>
          <a:xfrm>
            <a:off x="457200" y="1989138"/>
            <a:ext cx="8229600" cy="4608512"/>
          </a:xfrm>
        </p:spPr>
        <p:txBody>
          <a:bodyPr/>
          <a:lstStyle/>
          <a:p>
            <a:pPr marL="261938" indent="-261938">
              <a:buFontTx/>
              <a:buChar char="•"/>
            </a:pPr>
            <a:r>
              <a:rPr lang="nl-NL" altLang="nl-NL" sz="2400" b="0" dirty="0" smtClean="0">
                <a:latin typeface="Arial" panose="020B0604020202020204" pitchFamily="34" charset="0"/>
                <a:cs typeface="Arial" panose="020B0604020202020204" pitchFamily="34" charset="0"/>
              </a:rPr>
              <a:t>Wat is de aanleiding?</a:t>
            </a:r>
          </a:p>
          <a:p>
            <a:pPr marL="261938" indent="-261938">
              <a:buFontTx/>
              <a:buChar char="•"/>
            </a:pPr>
            <a:r>
              <a:rPr lang="nl-NL" altLang="nl-NL" sz="2400" b="0" dirty="0" smtClean="0">
                <a:latin typeface="Arial" panose="020B0604020202020204" pitchFamily="34" charset="0"/>
                <a:cs typeface="Arial" panose="020B0604020202020204" pitchFamily="34" charset="0"/>
              </a:rPr>
              <a:t>Waar gaat de presentatie over?</a:t>
            </a:r>
          </a:p>
          <a:p>
            <a:pPr marL="261938" indent="-261938">
              <a:buFontTx/>
              <a:buChar char="•"/>
            </a:pPr>
            <a:r>
              <a:rPr lang="nl-NL" altLang="nl-NL" sz="2400" b="0" dirty="0" smtClean="0">
                <a:latin typeface="Arial" panose="020B0604020202020204" pitchFamily="34" charset="0"/>
                <a:cs typeface="Arial" panose="020B0604020202020204" pitchFamily="34" charset="0"/>
              </a:rPr>
              <a:t>Waarom ben </a:t>
            </a:r>
            <a:r>
              <a:rPr lang="nl-NL" altLang="nl-NL" sz="2400" b="0" i="1" dirty="0" smtClean="0">
                <a:latin typeface="Arial" panose="020B0604020202020204" pitchFamily="34" charset="0"/>
                <a:cs typeface="Arial" panose="020B0604020202020204" pitchFamily="34" charset="0"/>
              </a:rPr>
              <a:t>jij</a:t>
            </a:r>
            <a:r>
              <a:rPr lang="nl-NL" altLang="nl-NL" sz="2400" b="0" dirty="0" smtClean="0">
                <a:latin typeface="Arial" panose="020B0604020202020204" pitchFamily="34" charset="0"/>
                <a:cs typeface="Arial" panose="020B0604020202020204" pitchFamily="34" charset="0"/>
              </a:rPr>
              <a:t> gevraagd?</a:t>
            </a:r>
          </a:p>
          <a:p>
            <a:pPr marL="261938" indent="-261938">
              <a:buFontTx/>
              <a:buChar char="•"/>
            </a:pPr>
            <a:r>
              <a:rPr lang="nl-NL" altLang="nl-NL" sz="2400" b="0" dirty="0" smtClean="0">
                <a:latin typeface="Arial" panose="020B0604020202020204" pitchFamily="34" charset="0"/>
                <a:cs typeface="Arial" panose="020B0604020202020204" pitchFamily="34" charset="0"/>
              </a:rPr>
              <a:t>Zijn er ook andere sprekers? Waarom, wie zijn dat?</a:t>
            </a:r>
          </a:p>
          <a:p>
            <a:pPr marL="261938" indent="-261938">
              <a:buFontTx/>
              <a:buChar char="•"/>
            </a:pPr>
            <a:r>
              <a:rPr lang="nl-NL" altLang="nl-NL" sz="2400" b="0" dirty="0" smtClean="0">
                <a:latin typeface="Arial" panose="020B0604020202020204" pitchFamily="34" charset="0"/>
                <a:cs typeface="Arial" panose="020B0604020202020204" pitchFamily="34" charset="0"/>
              </a:rPr>
              <a:t>Waar vindt de presentatie plaats?</a:t>
            </a:r>
          </a:p>
          <a:p>
            <a:pPr marL="261938" indent="-261938">
              <a:buFontTx/>
              <a:buChar char="•"/>
            </a:pPr>
            <a:r>
              <a:rPr lang="nl-NL" altLang="nl-NL" sz="2400" b="0" dirty="0" smtClean="0">
                <a:latin typeface="Arial" panose="020B0604020202020204" pitchFamily="34" charset="0"/>
                <a:cs typeface="Arial" panose="020B0604020202020204" pitchFamily="34" charset="0"/>
              </a:rPr>
              <a:t>Hoeveel voorbereidingstijd heb je?</a:t>
            </a:r>
          </a:p>
          <a:p>
            <a:pPr marL="261938" indent="-261938">
              <a:buFontTx/>
              <a:buChar char="•"/>
            </a:pPr>
            <a:r>
              <a:rPr lang="nl-NL" altLang="nl-NL" sz="2400" b="0" dirty="0" smtClean="0">
                <a:latin typeface="Arial" panose="020B0604020202020204" pitchFamily="34" charset="0"/>
                <a:cs typeface="Arial" panose="020B0604020202020204" pitchFamily="34" charset="0"/>
              </a:rPr>
              <a:t>Hoeveel spreektijd heb je?</a:t>
            </a:r>
          </a:p>
          <a:p>
            <a:pPr marL="261938" indent="-261938">
              <a:buFontTx/>
              <a:buChar char="•"/>
            </a:pPr>
            <a:r>
              <a:rPr lang="nl-NL" altLang="nl-NL" sz="2400" b="0" dirty="0" smtClean="0">
                <a:latin typeface="Arial" panose="020B0604020202020204" pitchFamily="34" charset="0"/>
                <a:cs typeface="Arial" panose="020B0604020202020204" pitchFamily="34" charset="0"/>
              </a:rPr>
              <a:t>Wie financiert de presentatie?</a:t>
            </a:r>
          </a:p>
          <a:p>
            <a:pPr marL="261938" indent="-261938">
              <a:buFontTx/>
              <a:buChar char="•"/>
            </a:pPr>
            <a:r>
              <a:rPr lang="nl-NL" altLang="nl-NL" sz="2400" b="0" dirty="0" smtClean="0">
                <a:latin typeface="Arial" panose="020B0604020202020204" pitchFamily="34" charset="0"/>
                <a:cs typeface="Arial" panose="020B0604020202020204" pitchFamily="34" charset="0"/>
              </a:rPr>
              <a:t>Is een presentatie wel het meest geschikte medium?</a:t>
            </a:r>
          </a:p>
          <a:p>
            <a:pPr marL="261938" indent="-261938"/>
            <a:endParaRPr lang="nl-NL" altLang="nl-NL" sz="2400" b="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2470150" y="13376"/>
            <a:ext cx="6673850" cy="1106488"/>
          </a:xfrm>
        </p:spPr>
        <p:txBody>
          <a:bodyPr/>
          <a:lstStyle/>
          <a:p>
            <a:r>
              <a:rPr lang="nl-NL" altLang="nl-NL" sz="4000" dirty="0" smtClean="0">
                <a:solidFill>
                  <a:schemeClr val="tx2"/>
                </a:solidFill>
                <a:latin typeface="Arial" panose="020B0604020202020204" pitchFamily="34" charset="0"/>
                <a:cs typeface="Arial" panose="020B0604020202020204" pitchFamily="34" charset="0"/>
              </a:rPr>
              <a:t>Formuleer het doel</a:t>
            </a:r>
          </a:p>
        </p:txBody>
      </p:sp>
      <p:sp>
        <p:nvSpPr>
          <p:cNvPr id="13315" name="Rectangle 3"/>
          <p:cNvSpPr>
            <a:spLocks noGrp="1" noChangeArrowheads="1"/>
          </p:cNvSpPr>
          <p:nvPr>
            <p:ph type="body" idx="1"/>
          </p:nvPr>
        </p:nvSpPr>
        <p:spPr>
          <a:xfrm>
            <a:off x="457200" y="1844675"/>
            <a:ext cx="8229600" cy="4608513"/>
          </a:xfrm>
        </p:spPr>
        <p:txBody>
          <a:bodyPr/>
          <a:lstStyle/>
          <a:p>
            <a:pPr marL="354013" indent="-354013">
              <a:buFontTx/>
              <a:buChar char="•"/>
            </a:pPr>
            <a:r>
              <a:rPr lang="nl-NL" altLang="nl-NL" sz="2400" dirty="0" smtClean="0">
                <a:latin typeface="Arial" panose="020B0604020202020204" pitchFamily="34" charset="0"/>
                <a:cs typeface="Arial" panose="020B0604020202020204" pitchFamily="34" charset="0"/>
              </a:rPr>
              <a:t>Hoofddoel</a:t>
            </a:r>
            <a:r>
              <a:rPr lang="nl-NL" altLang="nl-NL" sz="2400" b="0" dirty="0" smtClean="0">
                <a:latin typeface="Arial" panose="020B0604020202020204" pitchFamily="34" charset="0"/>
                <a:cs typeface="Arial" panose="020B0604020202020204" pitchFamily="34" charset="0"/>
              </a:rPr>
              <a:t>: informeren, overtuigen, amuseren?</a:t>
            </a:r>
          </a:p>
          <a:p>
            <a:pPr marL="354013" indent="-354013">
              <a:buFontTx/>
              <a:buChar char="•"/>
            </a:pPr>
            <a:endParaRPr lang="nl-NL" altLang="nl-NL" sz="2400" b="0" dirty="0" smtClean="0">
              <a:latin typeface="Arial" panose="020B0604020202020204" pitchFamily="34" charset="0"/>
              <a:cs typeface="Arial" panose="020B0604020202020204" pitchFamily="34" charset="0"/>
            </a:endParaRPr>
          </a:p>
          <a:p>
            <a:pPr marL="354013" indent="-354013">
              <a:buFontTx/>
              <a:buChar char="•"/>
            </a:pPr>
            <a:r>
              <a:rPr lang="nl-NL" altLang="nl-NL" sz="2400" dirty="0" smtClean="0">
                <a:latin typeface="Arial" panose="020B0604020202020204" pitchFamily="34" charset="0"/>
                <a:cs typeface="Arial" panose="020B0604020202020204" pitchFamily="34" charset="0"/>
              </a:rPr>
              <a:t>Jouw </a:t>
            </a:r>
            <a:r>
              <a:rPr lang="nl-NL" altLang="nl-NL" sz="2400" i="1" dirty="0" smtClean="0">
                <a:latin typeface="Arial" panose="020B0604020202020204" pitchFamily="34" charset="0"/>
                <a:cs typeface="Arial" panose="020B0604020202020204" pitchFamily="34" charset="0"/>
              </a:rPr>
              <a:t>specifieke</a:t>
            </a:r>
            <a:r>
              <a:rPr lang="nl-NL" altLang="nl-NL" sz="2400" dirty="0" smtClean="0">
                <a:latin typeface="Arial" panose="020B0604020202020204" pitchFamily="34" charset="0"/>
                <a:cs typeface="Arial" panose="020B0604020202020204" pitchFamily="34" charset="0"/>
              </a:rPr>
              <a:t> doel: </a:t>
            </a:r>
          </a:p>
          <a:p>
            <a:pPr marL="806450" lvl="1"/>
            <a:r>
              <a:rPr lang="nl-NL" altLang="nl-NL" sz="2400" b="0" dirty="0" smtClean="0">
                <a:latin typeface="Arial" panose="020B0604020202020204" pitchFamily="34" charset="0"/>
                <a:cs typeface="Arial" panose="020B0604020202020204" pitchFamily="34" charset="0"/>
              </a:rPr>
              <a:t>Wat wil je bij dit publiek bereiken? </a:t>
            </a:r>
          </a:p>
          <a:p>
            <a:pPr marL="806450" lvl="1"/>
            <a:r>
              <a:rPr lang="nl-NL" altLang="nl-NL" sz="2400" b="0" dirty="0" smtClean="0">
                <a:latin typeface="Arial" panose="020B0604020202020204" pitchFamily="34" charset="0"/>
                <a:cs typeface="Arial" panose="020B0604020202020204" pitchFamily="34" charset="0"/>
              </a:rPr>
              <a:t>Wat moeten ze na afloop weten, kunnen, vinden?</a:t>
            </a:r>
            <a:r>
              <a:rPr lang="nl-NL" altLang="nl-NL" sz="2400" dirty="0" smtClean="0">
                <a:latin typeface="Arial" panose="020B0604020202020204" pitchFamily="34" charset="0"/>
                <a:cs typeface="Arial" panose="020B0604020202020204" pitchFamily="34" charset="0"/>
              </a:rPr>
              <a:t> </a:t>
            </a:r>
            <a:endParaRPr lang="nl-NL" altLang="nl-NL" sz="2400" b="0" dirty="0" smtClean="0">
              <a:latin typeface="Arial" panose="020B0604020202020204" pitchFamily="34" charset="0"/>
              <a:cs typeface="Arial" panose="020B0604020202020204" pitchFamily="34" charset="0"/>
            </a:endParaRPr>
          </a:p>
          <a:p>
            <a:pPr marL="806450" lvl="1"/>
            <a:endParaRPr lang="nl-NL" altLang="nl-NL" sz="2400" b="0" dirty="0" smtClean="0">
              <a:latin typeface="Arial" panose="020B0604020202020204" pitchFamily="34" charset="0"/>
              <a:cs typeface="Arial" panose="020B0604020202020204" pitchFamily="34" charset="0"/>
            </a:endParaRPr>
          </a:p>
          <a:p>
            <a:pPr marL="354013" indent="-354013">
              <a:buFontTx/>
              <a:buChar char="•"/>
            </a:pPr>
            <a:r>
              <a:rPr lang="nl-NL" altLang="nl-NL" sz="2400" dirty="0" smtClean="0">
                <a:latin typeface="Arial" panose="020B0604020202020204" pitchFamily="34" charset="0"/>
                <a:cs typeface="Arial" panose="020B0604020202020204" pitchFamily="34" charset="0"/>
              </a:rPr>
              <a:t>Jouw </a:t>
            </a:r>
            <a:r>
              <a:rPr lang="nl-NL" altLang="nl-NL" sz="2400" i="1" dirty="0" smtClean="0">
                <a:latin typeface="Arial" panose="020B0604020202020204" pitchFamily="34" charset="0"/>
                <a:cs typeface="Arial" panose="020B0604020202020204" pitchFamily="34" charset="0"/>
              </a:rPr>
              <a:t>persoonlijke</a:t>
            </a:r>
            <a:r>
              <a:rPr lang="nl-NL" altLang="nl-NL" sz="2400" dirty="0" smtClean="0">
                <a:latin typeface="Arial" panose="020B0604020202020204" pitchFamily="34" charset="0"/>
                <a:cs typeface="Arial" panose="020B0604020202020204" pitchFamily="34" charset="0"/>
              </a:rPr>
              <a:t> doel</a:t>
            </a:r>
            <a:endParaRPr lang="nl-NL" altLang="nl-NL" sz="2400" b="0" dirty="0" smtClean="0">
              <a:latin typeface="Arial" panose="020B0604020202020204" pitchFamily="34" charset="0"/>
              <a:cs typeface="Arial" panose="020B0604020202020204" pitchFamily="34" charset="0"/>
            </a:endParaRPr>
          </a:p>
        </p:txBody>
      </p:sp>
      <p:pic>
        <p:nvPicPr>
          <p:cNvPr id="1331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888" y="4581525"/>
            <a:ext cx="2736850" cy="20494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nl-NL" altLang="nl-NL" sz="4000" dirty="0" smtClean="0">
                <a:solidFill>
                  <a:schemeClr val="tx2"/>
                </a:solidFill>
                <a:latin typeface="Arial" panose="020B0604020202020204" pitchFamily="34" charset="0"/>
                <a:cs typeface="Arial" panose="020B0604020202020204" pitchFamily="34" charset="0"/>
              </a:rPr>
              <a:t>Doelgroep analyse</a:t>
            </a:r>
          </a:p>
        </p:txBody>
      </p:sp>
      <p:sp>
        <p:nvSpPr>
          <p:cNvPr id="25603" name="Rectangle 3"/>
          <p:cNvSpPr>
            <a:spLocks noGrp="1" noChangeArrowheads="1"/>
          </p:cNvSpPr>
          <p:nvPr>
            <p:ph type="body" idx="1"/>
          </p:nvPr>
        </p:nvSpPr>
        <p:spPr>
          <a:xfrm>
            <a:off x="425752" y="1025005"/>
            <a:ext cx="8229600" cy="5832995"/>
          </a:xfrm>
        </p:spPr>
        <p:txBody>
          <a:bodyPr/>
          <a:lstStyle/>
          <a:p>
            <a:pPr marL="0" indent="0">
              <a:lnSpc>
                <a:spcPct val="80000"/>
              </a:lnSpc>
              <a:defRPr/>
            </a:pPr>
            <a:r>
              <a:rPr lang="nl-NL" altLang="nl-NL" dirty="0" smtClean="0">
                <a:latin typeface="Arial" panose="020B0604020202020204" pitchFamily="34" charset="0"/>
                <a:cs typeface="Arial" panose="020B0604020202020204" pitchFamily="34" charset="0"/>
              </a:rPr>
              <a:t>				</a:t>
            </a:r>
          </a:p>
          <a:p>
            <a:pPr marL="0" indent="0">
              <a:lnSpc>
                <a:spcPct val="80000"/>
              </a:lnSpc>
              <a:defRPr/>
            </a:pPr>
            <a:endParaRPr lang="nl-NL" altLang="nl-NL" dirty="0">
              <a:latin typeface="Arial" panose="020B0604020202020204" pitchFamily="34" charset="0"/>
              <a:cs typeface="Arial" panose="020B0604020202020204" pitchFamily="34" charset="0"/>
            </a:endParaRPr>
          </a:p>
          <a:p>
            <a:pPr marL="0" indent="0">
              <a:lnSpc>
                <a:spcPct val="80000"/>
              </a:lnSpc>
              <a:defRPr/>
            </a:pPr>
            <a:r>
              <a:rPr lang="nl-NL" altLang="nl-NL" dirty="0" smtClean="0">
                <a:latin typeface="Arial" panose="020B0604020202020204" pitchFamily="34" charset="0"/>
                <a:cs typeface="Arial" panose="020B0604020202020204" pitchFamily="34" charset="0"/>
              </a:rPr>
              <a:t>Wat wil/moet je allemaal weten over je publiek?</a:t>
            </a:r>
          </a:p>
          <a:p>
            <a:pPr marL="354013" indent="-354013">
              <a:lnSpc>
                <a:spcPct val="80000"/>
              </a:lnSpc>
              <a:buFontTx/>
              <a:buChar char="•"/>
              <a:defRPr/>
            </a:pPr>
            <a:endParaRPr lang="nl-NL" altLang="nl-NL" sz="2000" b="0" dirty="0">
              <a:latin typeface="Arial" panose="020B0604020202020204" pitchFamily="34" charset="0"/>
              <a:cs typeface="Arial" panose="020B0604020202020204" pitchFamily="34" charset="0"/>
            </a:endParaRP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Wat is het niveau van het publiek?</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Met welk doel komen ze naar mijn presentatie?</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Wat verwachten ze van me te horen?</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Wat weten ze al van het onderwerp?</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Hoe kijken ze tegen het onderwerp aan? Is er reeds commitment?</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Welke meningen hebben de toehoorders over de standpunten die ik wil verdedigen?</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Wie vertegenwoordigen ze?</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Welk taalgebruik is begrijpelijk?</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Wat is de gemiddelde leeftijd?</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Welke vooroordelen hebben ze?</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Waar komen ze vandaan? Hoe leven ze?</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Welke politieke, religieuze en andere idealen koesteren ze?</a:t>
            </a:r>
          </a:p>
          <a:p>
            <a:pPr marL="354013" indent="-354013">
              <a:lnSpc>
                <a:spcPct val="80000"/>
              </a:lnSpc>
              <a:buFontTx/>
              <a:buChar char="•"/>
              <a:defRPr/>
            </a:pPr>
            <a:r>
              <a:rPr lang="nl-NL" altLang="nl-NL" sz="2000" b="0" dirty="0" smtClean="0">
                <a:latin typeface="Arial" panose="020B0604020202020204" pitchFamily="34" charset="0"/>
                <a:cs typeface="Arial" panose="020B0604020202020204" pitchFamily="34" charset="0"/>
              </a:rPr>
              <a:t>In welke gemoedstoestand verkeert het publiek?</a:t>
            </a:r>
          </a:p>
          <a:p>
            <a:pPr marL="354013" indent="-354013">
              <a:lnSpc>
                <a:spcPct val="80000"/>
              </a:lnSpc>
              <a:defRPr/>
            </a:pPr>
            <a:endParaRPr lang="nl-NL" altLang="nl-NL" sz="2000" b="0" dirty="0" smtClean="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el 1"/>
          <p:cNvSpPr>
            <a:spLocks noGrp="1"/>
          </p:cNvSpPr>
          <p:nvPr>
            <p:ph type="ctrTitle"/>
          </p:nvPr>
        </p:nvSpPr>
        <p:spPr>
          <a:xfrm>
            <a:off x="4377656" y="0"/>
            <a:ext cx="4750296" cy="891530"/>
          </a:xfrm>
        </p:spPr>
        <p:txBody>
          <a:bodyPr/>
          <a:lstStyle/>
          <a:p>
            <a:r>
              <a:rPr lang="nl-NL" altLang="nl-NL" sz="4000" dirty="0" smtClean="0">
                <a:solidFill>
                  <a:schemeClr val="tx2"/>
                </a:solidFill>
                <a:latin typeface="Arial" panose="020B0604020202020204" pitchFamily="34" charset="0"/>
                <a:cs typeface="Arial" panose="020B0604020202020204" pitchFamily="34" charset="0"/>
              </a:rPr>
              <a:t>Aandacht krijgen</a:t>
            </a:r>
          </a:p>
        </p:txBody>
      </p:sp>
      <p:pic>
        <p:nvPicPr>
          <p:cNvPr id="3" name="dWn3AM4Vzek"/>
          <p:cNvPicPr>
            <a:picLocks noRot="1" noChangeAspect="1"/>
          </p:cNvPicPr>
          <p:nvPr>
            <a:videoFile r:link="rId1"/>
          </p:nvPr>
        </p:nvPicPr>
        <p:blipFill>
          <a:blip r:embed="rId4"/>
          <a:stretch>
            <a:fillRect/>
          </a:stretch>
        </p:blipFill>
        <p:spPr>
          <a:xfrm>
            <a:off x="1403648" y="2143125"/>
            <a:ext cx="6768752" cy="3807423"/>
          </a:xfrm>
          <a:prstGeom prst="rect">
            <a:avLst/>
          </a:prstGeom>
        </p:spPr>
      </p:pic>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4"/>
</p:tagLst>
</file>

<file path=ppt/tags/tag2.xml><?xml version="1.0" encoding="utf-8"?>
<p:tagLst xmlns:a="http://schemas.openxmlformats.org/drawingml/2006/main" xmlns:r="http://schemas.openxmlformats.org/officeDocument/2006/relationships" xmlns:p="http://schemas.openxmlformats.org/presentationml/2006/main">
  <p:tag name="TIMING" val="|1.4"/>
</p:tagLst>
</file>

<file path=ppt/tags/tag3.xml><?xml version="1.0" encoding="utf-8"?>
<p:tagLst xmlns:a="http://schemas.openxmlformats.org/drawingml/2006/main" xmlns:r="http://schemas.openxmlformats.org/officeDocument/2006/relationships" xmlns:p="http://schemas.openxmlformats.org/presentationml/2006/main">
  <p:tag name="TIMING" val="|1.4"/>
</p:tagLst>
</file>

<file path=ppt/theme/theme1.xml><?xml version="1.0" encoding="utf-8"?>
<a:theme xmlns:a="http://schemas.openxmlformats.org/drawingml/2006/main" name="1_Algemene sheets Fontys Nederlands">
  <a:themeElements>
    <a:clrScheme name="">
      <a:dk1>
        <a:srgbClr val="280049"/>
      </a:dk1>
      <a:lt1>
        <a:srgbClr val="FFFFFF"/>
      </a:lt1>
      <a:dk2>
        <a:srgbClr val="280049"/>
      </a:dk2>
      <a:lt2>
        <a:srgbClr val="919191"/>
      </a:lt2>
      <a:accent1>
        <a:srgbClr val="FF9900"/>
      </a:accent1>
      <a:accent2>
        <a:srgbClr val="99CC00"/>
      </a:accent2>
      <a:accent3>
        <a:srgbClr val="FFFFFF"/>
      </a:accent3>
      <a:accent4>
        <a:srgbClr val="21003D"/>
      </a:accent4>
      <a:accent5>
        <a:srgbClr val="FFCAAA"/>
      </a:accent5>
      <a:accent6>
        <a:srgbClr val="8AB900"/>
      </a:accent6>
      <a:hlink>
        <a:srgbClr val="451D63"/>
      </a:hlink>
      <a:folHlink>
        <a:srgbClr val="CECECE"/>
      </a:folHlink>
    </a:clrScheme>
    <a:fontScheme name="1_Algemene sheets Fontys Nederlands">
      <a:majorFont>
        <a:latin typeface="Fontys Frutiger"/>
        <a:ea typeface=""/>
        <a:cs typeface=""/>
      </a:majorFont>
      <a:minorFont>
        <a:latin typeface="Fontys Frutiger"/>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Fontys Frutiger" pitchFamily="2" charset="0"/>
            <a:ea typeface="ＭＳ Ｐゴシック" pitchFamily="34" charset="-128"/>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Fontys Frutiger" pitchFamily="2" charset="0"/>
            <a:ea typeface="ＭＳ Ｐゴシック" pitchFamily="34" charset="-128"/>
          </a:defRPr>
        </a:defPPr>
      </a:lstStyle>
    </a:lnDef>
  </a:objectDefaults>
  <a:extraClrSchemeLst>
    <a:extraClrScheme>
      <a:clrScheme name="1_Algemene sheets Fontys Nederland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1_Algemene sheets Fontys Nederland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1_Algemene sheets Fontys Nederland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1_Algemene sheets Fontys Nederland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1_Algemene sheets Fontys Nederland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1_Algemene sheets Fontys Nederland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1_Algemene sheets Fontys Nederland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Algemene sheets Fontys PP">
  <a:themeElements>
    <a:clrScheme name="">
      <a:dk1>
        <a:srgbClr val="280049"/>
      </a:dk1>
      <a:lt1>
        <a:srgbClr val="FFFFFF"/>
      </a:lt1>
      <a:dk2>
        <a:srgbClr val="280049"/>
      </a:dk2>
      <a:lt2>
        <a:srgbClr val="919191"/>
      </a:lt2>
      <a:accent1>
        <a:srgbClr val="FF9900"/>
      </a:accent1>
      <a:accent2>
        <a:srgbClr val="99CC00"/>
      </a:accent2>
      <a:accent3>
        <a:srgbClr val="FFFFFF"/>
      </a:accent3>
      <a:accent4>
        <a:srgbClr val="21003D"/>
      </a:accent4>
      <a:accent5>
        <a:srgbClr val="FFCAAA"/>
      </a:accent5>
      <a:accent6>
        <a:srgbClr val="8AB900"/>
      </a:accent6>
      <a:hlink>
        <a:srgbClr val="451D63"/>
      </a:hlink>
      <a:folHlink>
        <a:srgbClr val="CECECE"/>
      </a:folHlink>
    </a:clrScheme>
    <a:fontScheme name="Algemene sheets Fontys PP">
      <a:majorFont>
        <a:latin typeface="Arial"/>
        <a:ea typeface=""/>
        <a:cs typeface=""/>
      </a:majorFont>
      <a:minorFont>
        <a:latin typeface="Arial"/>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Arial" charset="0"/>
          </a:defRPr>
        </a:defPPr>
      </a:lstStyle>
    </a:lnDef>
  </a:objectDefaults>
  <a:extraClrSchemeLst>
    <a:extraClrScheme>
      <a:clrScheme name="Algemene sheets Fontys PP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lgemene sheets Fontys PP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Algemene sheets Fontys PP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lgemene sheets Fontys PP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lgemene sheets Fontys PP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lgemene sheets Fontys PP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Algemene sheets Fontys PP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od8831ac010f4b3282da43ad118103fc xmlns="6334a2bf-e5c6-427b-92dc-5fe141c180d5">
      <Terms xmlns="http://schemas.microsoft.com/office/infopath/2007/PartnerControls">
        <TermInfo xmlns="http://schemas.microsoft.com/office/infopath/2007/PartnerControls">
          <TermName xmlns="http://schemas.microsoft.com/office/infopath/2007/PartnerControls">TP1VPV</TermName>
          <TermId xmlns="http://schemas.microsoft.com/office/infopath/2007/PartnerControls">9f7c27df-1547-434a-98d2-52a849543b3e</TermId>
        </TermInfo>
      </Terms>
    </od8831ac010f4b3282da43ad118103fc>
    <DocumentSetDescription xmlns="http://schemas.microsoft.com/sharepoint/v3" xsi:nil="true"/>
    <TaxCatchAll xmlns="ce9c94c7-2ff9-4d55-bf72-939a33fed0ee">
      <Value>335</Value>
    </TaxCatchAll>
    <_dlc_DocId xmlns="6334a2bf-e5c6-427b-92dc-5fe141c180d5">4ZZFN67C4HJ3-503277780-107</_dlc_DocId>
    <_dlc_DocIdUrl xmlns="6334a2bf-e5c6-427b-92dc-5fe141c180d5">
      <Url>https://connect.fontys.nl/instituten/fhhrmenp/tp/tp1vpv/_layouts/15/DocIdRedir.aspx?ID=4ZZFN67C4HJ3-503277780-107</Url>
      <Description>4ZZFN67C4HJ3-503277780-107</Description>
    </_dlc_DocIdUrl>
  </documentManagement>
</p:properties>
</file>

<file path=customXml/item2.xml><?xml version="1.0" encoding="utf-8"?>
<LongProperties xmlns="http://schemas.microsoft.com/office/2006/metadata/long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ct:contentTypeSchema xmlns:ct="http://schemas.microsoft.com/office/2006/metadata/contentType" xmlns:ma="http://schemas.microsoft.com/office/2006/metadata/properties/metaAttributes" ct:_="" ma:_="" ma:contentTypeName="HRMP-opleidingsdocument" ma:contentTypeID="0x010100A544C15F43F9F1428D9C3FD5FD5098D40100D67C1F3C06EE0647BA7306F256CB77F3" ma:contentTypeVersion="0" ma:contentTypeDescription="" ma:contentTypeScope="" ma:versionID="0d0bdce6326582fb2d3a50227d971fe8">
  <xsd:schema xmlns:xsd="http://www.w3.org/2001/XMLSchema" xmlns:xs="http://www.w3.org/2001/XMLSchema" xmlns:p="http://schemas.microsoft.com/office/2006/metadata/properties" xmlns:ns1="http://schemas.microsoft.com/sharepoint/v3" xmlns:ns2="6334a2bf-e5c6-427b-92dc-5fe141c180d5" xmlns:ns3="ce9c94c7-2ff9-4d55-bf72-939a33fed0ee" targetNamespace="http://schemas.microsoft.com/office/2006/metadata/properties" ma:root="true" ma:fieldsID="1324176a0c55659df0adc7daf2c4ec65" ns1:_="" ns2:_="" ns3:_="">
    <xsd:import namespace="http://schemas.microsoft.com/sharepoint/v3"/>
    <xsd:import namespace="6334a2bf-e5c6-427b-92dc-5fe141c180d5"/>
    <xsd:import namespace="ce9c94c7-2ff9-4d55-bf72-939a33fed0ee"/>
    <xsd:element name="properties">
      <xsd:complexType>
        <xsd:sequence>
          <xsd:element name="documentManagement">
            <xsd:complexType>
              <xsd:all>
                <xsd:element ref="ns2:od8831ac010f4b3282da43ad118103fc" minOccurs="0"/>
                <xsd:element ref="ns3:TaxCatchAll" minOccurs="0"/>
                <xsd:element ref="ns3:TaxCatchAllLabel" minOccurs="0"/>
                <xsd:element ref="ns2:_dlc_DocId" minOccurs="0"/>
                <xsd:element ref="ns2:_dlc_DocIdUrl" minOccurs="0"/>
                <xsd:element ref="ns2:_dlc_DocIdPersistId" minOccurs="0"/>
                <xsd:element ref="ns1:DocumentSetDescrip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ocumentSetDescription" ma:index="15" nillable="true" ma:displayName="Beschrijving" ma:description="Een beschrijving van de documentenset" ma:internalName="DocumentSetDescription">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334a2bf-e5c6-427b-92dc-5fe141c180d5" elementFormDefault="qualified">
    <xsd:import namespace="http://schemas.microsoft.com/office/2006/documentManagement/types"/>
    <xsd:import namespace="http://schemas.microsoft.com/office/infopath/2007/PartnerControls"/>
    <xsd:element name="od8831ac010f4b3282da43ad118103fc" ma:index="8" ma:taxonomy="true" ma:internalName="od8831ac010f4b3282da43ad118103fc" ma:taxonomyFieldName="LeerlijncodeTP" ma:displayName="Curriculumcode" ma:default="335;#TP1VPV|9f7c27df-1547-434a-98d2-52a849543b3e" ma:fieldId="{8d8831ac-010f-4b32-82da-43ad118103fc}" ma:sspId="62aa9a71-8a4d-482f-831e-9e7439517488" ma:termSetId="7f4ad0eb-dc5f-4890-94aa-f62bcd9eca97" ma:anchorId="00afd798-4903-407a-a8c0-d2d090eafeab" ma:open="false" ma:isKeyword="false">
      <xsd:complexType>
        <xsd:sequence>
          <xsd:element ref="pc:Terms" minOccurs="0" maxOccurs="1"/>
        </xsd:sequence>
      </xsd:complexType>
    </xsd:element>
    <xsd:element name="_dlc_DocId" ma:index="12" nillable="true" ma:displayName="Waarde van de document-id" ma:description="De waarde van de document-id die aan dit item is toegewezen." ma:internalName="_dlc_DocId" ma:readOnly="true">
      <xsd:simpleType>
        <xsd:restriction base="dms:Text"/>
      </xsd:simpleType>
    </xsd:element>
    <xsd:element name="_dlc_DocIdUrl" ma:index="13" nillable="true" ma:displayName="Document-id" ma:description="Permanente koppeling naar dit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4"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ce9c94c7-2ff9-4d55-bf72-939a33fed0ee"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d4749834-8980-4f1b-a91f-c3bfe2c9773c}" ma:internalName="TaxCatchAll" ma:showField="CatchAllData" ma:web="6334a2bf-e5c6-427b-92dc-5fe141c180d5">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d4749834-8980-4f1b-a91f-c3bfe2c9773c}" ma:internalName="TaxCatchAllLabel" ma:readOnly="true" ma:showField="CatchAllDataLabel" ma:web="6334a2bf-e5c6-427b-92dc-5fe141c180d5">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9A19763E-12D1-490A-A599-1F9C488941D7}">
  <ds:schemaRefs>
    <ds:schemaRef ds:uri="ce9c94c7-2ff9-4d55-bf72-939a33fed0ee"/>
    <ds:schemaRef ds:uri="http://schemas.microsoft.com/sharepoint/v3"/>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6334a2bf-e5c6-427b-92dc-5fe141c180d5"/>
    <ds:schemaRef ds:uri="http://www.w3.org/XML/1998/namespace"/>
    <ds:schemaRef ds:uri="http://purl.org/dc/dcmitype/"/>
  </ds:schemaRefs>
</ds:datastoreItem>
</file>

<file path=customXml/itemProps2.xml><?xml version="1.0" encoding="utf-8"?>
<ds:datastoreItem xmlns:ds="http://schemas.openxmlformats.org/officeDocument/2006/customXml" ds:itemID="{603F0D3F-4336-4623-A849-3C0FAB35B5C4}">
  <ds:schemaRefs>
    <ds:schemaRef ds:uri="http://schemas.microsoft.com/office/2006/metadata/longProperties"/>
  </ds:schemaRefs>
</ds:datastoreItem>
</file>

<file path=customXml/itemProps3.xml><?xml version="1.0" encoding="utf-8"?>
<ds:datastoreItem xmlns:ds="http://schemas.openxmlformats.org/officeDocument/2006/customXml" ds:itemID="{E9E78781-8DF0-4C73-8F3A-32605678780B}">
  <ds:schemaRefs>
    <ds:schemaRef ds:uri="http://schemas.microsoft.com/sharepoint/v3/contenttype/forms"/>
  </ds:schemaRefs>
</ds:datastoreItem>
</file>

<file path=customXml/itemProps4.xml><?xml version="1.0" encoding="utf-8"?>
<ds:datastoreItem xmlns:ds="http://schemas.openxmlformats.org/officeDocument/2006/customXml" ds:itemID="{F53060BA-C898-41C9-A4E3-50B71A502D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334a2bf-e5c6-427b-92dc-5fe141c180d5"/>
    <ds:schemaRef ds:uri="ce9c94c7-2ff9-4d55-bf72-939a33fed0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5.xml><?xml version="1.0" encoding="utf-8"?>
<ds:datastoreItem xmlns:ds="http://schemas.openxmlformats.org/officeDocument/2006/customXml" ds:itemID="{35B53CD6-AE96-4E06-BC62-3A757E8D1B35}">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Fontys Decanen Servicecentrum ppt</Template>
  <TotalTime>0</TotalTime>
  <Words>2228</Words>
  <Application>Microsoft Office PowerPoint</Application>
  <PresentationFormat>Diavoorstelling (4:3)</PresentationFormat>
  <Paragraphs>164</Paragraphs>
  <Slides>13</Slides>
  <Notes>13</Notes>
  <HiddenSlides>0</HiddenSlides>
  <MMClips>1</MMClips>
  <ScaleCrop>false</ScaleCrop>
  <HeadingPairs>
    <vt:vector size="6" baseType="variant">
      <vt:variant>
        <vt:lpstr>Gebruikte lettertypen</vt:lpstr>
      </vt:variant>
      <vt:variant>
        <vt:i4>5</vt:i4>
      </vt:variant>
      <vt:variant>
        <vt:lpstr>Thema</vt:lpstr>
      </vt:variant>
      <vt:variant>
        <vt:i4>2</vt:i4>
      </vt:variant>
      <vt:variant>
        <vt:lpstr>Diatitels</vt:lpstr>
      </vt:variant>
      <vt:variant>
        <vt:i4>13</vt:i4>
      </vt:variant>
    </vt:vector>
  </HeadingPairs>
  <TitlesOfParts>
    <vt:vector size="20" baseType="lpstr">
      <vt:lpstr>ＭＳ Ｐゴシック</vt:lpstr>
      <vt:lpstr>Arial</vt:lpstr>
      <vt:lpstr>Arial</vt:lpstr>
      <vt:lpstr>Calibri</vt:lpstr>
      <vt:lpstr>Fontys Frutiger</vt:lpstr>
      <vt:lpstr>1_Algemene sheets Fontys Nederlands</vt:lpstr>
      <vt:lpstr>Algemene sheets Fontys PP</vt:lpstr>
      <vt:lpstr>PowerPoint-presentatie</vt:lpstr>
      <vt:lpstr>PowerPoint-presentatie</vt:lpstr>
      <vt:lpstr>PowerPoint-presentatie</vt:lpstr>
      <vt:lpstr>Opbouw </vt:lpstr>
      <vt:lpstr>Onderdelen contextbepaling</vt:lpstr>
      <vt:lpstr>Analyseer de opdracht</vt:lpstr>
      <vt:lpstr>Formuleer het doel</vt:lpstr>
      <vt:lpstr>Doelgroep analyse</vt:lpstr>
      <vt:lpstr>Aandacht krijgen</vt:lpstr>
      <vt:lpstr>Aandacht krijgen en houden!</vt:lpstr>
      <vt:lpstr>Het publiek iets laten beleven!</vt:lpstr>
      <vt:lpstr>Presentatieopdracht</vt:lpstr>
      <vt:lpstr>PowerPoint-presentatie</vt:lpstr>
    </vt:vector>
  </TitlesOfParts>
  <Company>Fontys Hogescholen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Studieloopbaan begeleiding</dc:title>
  <dc:creator>ICT-Services</dc:creator>
  <cp:lastModifiedBy>Karthaus,Juul J.</cp:lastModifiedBy>
  <cp:revision>135</cp:revision>
  <cp:lastPrinted>2018-05-13T16:07:55Z</cp:lastPrinted>
  <dcterms:created xsi:type="dcterms:W3CDTF">2009-08-31T05:54:29Z</dcterms:created>
  <dcterms:modified xsi:type="dcterms:W3CDTF">2022-04-22T10:32:28Z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_dlc_DocId">
    <vt:lpwstr>4ZZFN67C4HJ3-503277780-65</vt:lpwstr>
  </property>
  <property fmtid="{D5CDD505-2E9C-101B-9397-08002B2CF9AE}" pid="4" name="_dlc_DocIdItemGuid">
    <vt:lpwstr>9633b1c3-f7cd-4e2d-84ce-bd54113da9d9</vt:lpwstr>
  </property>
  <property fmtid="{D5CDD505-2E9C-101B-9397-08002B2CF9AE}" pid="5" name="_dlc_DocIdUrl">
    <vt:lpwstr>https://connect.fontys.nl/instituten/fhhrmenp/tp/tp1vpv/_layouts/15/DocIdRedir.aspx?ID=4ZZFN67C4HJ3-503277780-65, 4ZZFN67C4HJ3-503277780-65</vt:lpwstr>
  </property>
  <property fmtid="{D5CDD505-2E9C-101B-9397-08002B2CF9AE}" pid="6" name="LeerlijncodeTP">
    <vt:lpwstr>335;#TP1VPV|9f7c27df-1547-434a-98d2-52a849543b3e</vt:lpwstr>
  </property>
  <property fmtid="{D5CDD505-2E9C-101B-9397-08002B2CF9AE}" pid="7" name="ContentTypeId">
    <vt:lpwstr>0x010100A544C15F43F9F1428D9C3FD5FD5098D40100D67C1F3C06EE0647BA7306F256CB77F3</vt:lpwstr>
  </property>
</Properties>
</file>